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charts/chart10.xml" ContentType="application/vnd.openxmlformats-officedocument.drawingml.chart+xml"/>
  <Override PartName="/ppt/notesSlides/notesSlide5.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14.xml" ContentType="application/vnd.openxmlformats-officedocument.drawingml.chart+xml"/>
  <Override PartName="/ppt/notesSlides/notesSlide8.xml" ContentType="application/vnd.openxmlformats-officedocument.presentationml.notesSlide+xml"/>
  <Override PartName="/ppt/charts/chart15.xml" ContentType="application/vnd.openxmlformats-officedocument.drawingml.chart+xml"/>
  <Override PartName="/ppt/drawings/drawing3.xml" ContentType="application/vnd.openxmlformats-officedocument.drawingml.chartshapes+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8.xml" ContentType="application/vnd.openxmlformats-officedocument.drawingml.chart+xml"/>
  <Override PartName="/ppt/notesSlides/notesSlide10.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1.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1.xml" ContentType="application/vnd.openxmlformats-officedocument.presentationml.notesSlide+xml"/>
  <Override PartName="/ppt/charts/chart23.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2.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0.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2.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3.xml" ContentType="application/vnd.openxmlformats-officedocument.presentationml.notesSlide+xml"/>
  <Override PartName="/ppt/charts/chart33.xml" ContentType="application/vnd.openxmlformats-officedocument.drawingml.chart+xml"/>
  <Override PartName="/ppt/notesSlides/notesSlide1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7.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5.xml" ContentType="application/vnd.openxmlformats-officedocument.presentationml.notesSlide+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6.xml" ContentType="application/vnd.openxmlformats-officedocument.presentationml.notesSlid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1.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7.xml" ContentType="application/vnd.openxmlformats-officedocument.presentationml.notesSlide+xml"/>
  <Override PartName="/ppt/charts/chart42.xml" ContentType="application/vnd.openxmlformats-officedocument.drawingml.chart+xml"/>
  <Override PartName="/ppt/notesSlides/notesSlide18.xml" ContentType="application/vnd.openxmlformats-officedocument.presentationml.notesSlide+xml"/>
  <Override PartName="/ppt/charts/chart43.xml" ContentType="application/vnd.openxmlformats-officedocument.drawingml.chart+xml"/>
  <Override PartName="/ppt/notesSlides/notesSlide19.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7.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8.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58"/>
  </p:notesMasterIdLst>
  <p:sldIdLst>
    <p:sldId id="2085848231" r:id="rId2"/>
    <p:sldId id="2085848319" r:id="rId3"/>
    <p:sldId id="2085848366" r:id="rId4"/>
    <p:sldId id="2085848367" r:id="rId5"/>
    <p:sldId id="2085848320" r:id="rId6"/>
    <p:sldId id="2085848322" r:id="rId7"/>
    <p:sldId id="2085848340" r:id="rId8"/>
    <p:sldId id="2085846998" r:id="rId9"/>
    <p:sldId id="2085847010" r:id="rId10"/>
    <p:sldId id="2085847854" r:id="rId11"/>
    <p:sldId id="2085848345" r:id="rId12"/>
    <p:sldId id="2085848386" r:id="rId13"/>
    <p:sldId id="590" r:id="rId14"/>
    <p:sldId id="2085848356" r:id="rId15"/>
    <p:sldId id="2085848388" r:id="rId16"/>
    <p:sldId id="2085848338" r:id="rId17"/>
    <p:sldId id="2085848391" r:id="rId18"/>
    <p:sldId id="377" r:id="rId19"/>
    <p:sldId id="2085848218" r:id="rId20"/>
    <p:sldId id="270" r:id="rId21"/>
    <p:sldId id="2085846999" r:id="rId22"/>
    <p:sldId id="2085848331" r:id="rId23"/>
    <p:sldId id="2085846994" r:id="rId24"/>
    <p:sldId id="2085848042" r:id="rId25"/>
    <p:sldId id="2085848329" r:id="rId26"/>
    <p:sldId id="2085848392" r:id="rId27"/>
    <p:sldId id="2085848393" r:id="rId28"/>
    <p:sldId id="2085848286" r:id="rId29"/>
    <p:sldId id="2085848381" r:id="rId30"/>
    <p:sldId id="2085848382" r:id="rId31"/>
    <p:sldId id="2085848376" r:id="rId32"/>
    <p:sldId id="2085848378" r:id="rId33"/>
    <p:sldId id="2085848379" r:id="rId34"/>
    <p:sldId id="2085848394" r:id="rId35"/>
    <p:sldId id="2085848395" r:id="rId36"/>
    <p:sldId id="2085848380" r:id="rId37"/>
    <p:sldId id="2085846881" r:id="rId38"/>
    <p:sldId id="2085848360" r:id="rId39"/>
    <p:sldId id="2085848348" r:id="rId40"/>
    <p:sldId id="2085848323" r:id="rId41"/>
    <p:sldId id="2085848349" r:id="rId42"/>
    <p:sldId id="2085846579" r:id="rId43"/>
    <p:sldId id="2085846876" r:id="rId44"/>
    <p:sldId id="2085848358" r:id="rId45"/>
    <p:sldId id="2085846580" r:id="rId46"/>
    <p:sldId id="2085848051" r:id="rId47"/>
    <p:sldId id="2085848383" r:id="rId48"/>
    <p:sldId id="2085848341" r:id="rId49"/>
    <p:sldId id="2085848333" r:id="rId50"/>
    <p:sldId id="2085848325" r:id="rId51"/>
    <p:sldId id="2085848324" r:id="rId52"/>
    <p:sldId id="277" r:id="rId53"/>
    <p:sldId id="2085846869" r:id="rId54"/>
    <p:sldId id="2085846871" r:id="rId55"/>
    <p:sldId id="2085848389" r:id="rId56"/>
    <p:sldId id="2085847691" r:id="rId57"/>
  </p:sldIdLst>
  <p:sldSz cx="18288000" cy="10287000"/>
  <p:notesSz cx="7010400" cy="92964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B6C"/>
    <a:srgbClr val="A156F4"/>
    <a:srgbClr val="A0BDF2"/>
    <a:srgbClr val="DDE8FB"/>
    <a:srgbClr val="64D4EA"/>
    <a:srgbClr val="4CCCE6"/>
    <a:srgbClr val="6CD5EA"/>
    <a:srgbClr val="2BC3E1"/>
    <a:srgbClr val="57CFE7"/>
    <a:srgbClr val="AAC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97" autoAdjust="0"/>
    <p:restoredTop sz="82609" autoAdjust="0"/>
  </p:normalViewPr>
  <p:slideViewPr>
    <p:cSldViewPr>
      <p:cViewPr varScale="1">
        <p:scale>
          <a:sx n="104" d="100"/>
          <a:sy n="104" d="100"/>
        </p:scale>
        <p:origin x="3678" y="108"/>
      </p:cViewPr>
      <p:guideLst>
        <p:guide orient="horz" pos="3240"/>
        <p:guide pos="5760"/>
      </p:guideLst>
    </p:cSldViewPr>
  </p:slideViewPr>
  <p:outlineViewPr>
    <p:cViewPr>
      <p:scale>
        <a:sx n="33" d="100"/>
        <a:sy n="33" d="100"/>
      </p:scale>
      <p:origin x="0" y="-32346"/>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Median%20Sq.%20Ft.xlsx" TargetMode="External"/><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3.xml"/><Relationship Id="rId1" Type="http://schemas.microsoft.com/office/2011/relationships/chartStyle" Target="style13.xml"/></Relationships>
</file>

<file path=ppt/charts/_rels/chart21.xml.rels><?xml version="1.0" encoding="UTF-8" standalone="yes"?>
<Relationships xmlns="http://schemas.openxmlformats.org/package/2006/relationships"><Relationship Id="rId3" Type="http://schemas.openxmlformats.org/officeDocument/2006/relationships/oleObject" Target="file:///Z:\Personal%20Folders\Desktop%20Folder\Sales%20by%20Region%20TS.xlsx" TargetMode="External"/><Relationship Id="rId2" Type="http://schemas.microsoft.com/office/2011/relationships/chartColorStyle" Target="colors14.xml"/><Relationship Id="rId1" Type="http://schemas.microsoft.com/office/2011/relationships/chartStyle" Target="style14.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5.xml"/><Relationship Id="rId1" Type="http://schemas.microsoft.com/office/2011/relationships/chartStyle" Target="style1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6.xml"/><Relationship Id="rId1" Type="http://schemas.microsoft.com/office/2011/relationships/chartStyle" Target="style16.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7.xml"/><Relationship Id="rId1" Type="http://schemas.microsoft.com/office/2011/relationships/chartStyle" Target="style17.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8.xml"/><Relationship Id="rId1" Type="http://schemas.microsoft.com/office/2011/relationships/chartStyle" Target="style18.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9.xml"/><Relationship Id="rId1" Type="http://schemas.microsoft.com/office/2011/relationships/chartStyle" Target="style19.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1.xml"/><Relationship Id="rId1" Type="http://schemas.microsoft.com/office/2011/relationships/chartStyle" Target="style2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2.xml"/><Relationship Id="rId1" Type="http://schemas.microsoft.com/office/2011/relationships/chartStyle" Target="style22.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3.xml"/><Relationship Id="rId1" Type="http://schemas.microsoft.com/office/2011/relationships/chartStyle" Target="style23.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5.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FRED_Data.xlsx" TargetMode="External"/><Relationship Id="rId2" Type="http://schemas.microsoft.com/office/2011/relationships/chartColorStyle" Target="colors24.xml"/><Relationship Id="rId1" Type="http://schemas.microsoft.com/office/2011/relationships/chartStyle" Target="style24.xml"/></Relationships>
</file>

<file path=ppt/charts/_rels/chart36.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FRED_Data.xlsx" TargetMode="External"/><Relationship Id="rId2" Type="http://schemas.microsoft.com/office/2011/relationships/chartColorStyle" Target="colors25.xml"/><Relationship Id="rId1" Type="http://schemas.microsoft.com/office/2011/relationships/chartStyle" Target="style2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6.xml"/><Relationship Id="rId1" Type="http://schemas.microsoft.com/office/2011/relationships/chartStyle" Target="style2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7.xml"/><Relationship Id="rId1" Type="http://schemas.microsoft.com/office/2011/relationships/chartStyle" Target="style2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9.xml"/><Relationship Id="rId1" Type="http://schemas.microsoft.com/office/2011/relationships/chartStyle" Target="style29.xml"/></Relationships>
</file>

<file path=ppt/charts/_rels/chart41.xml.rels><?xml version="1.0" encoding="UTF-8" standalone="yes"?>
<Relationships xmlns="http://schemas.openxmlformats.org/package/2006/relationships"><Relationship Id="rId3" Type="http://schemas.openxmlformats.org/officeDocument/2006/relationships/oleObject" Target="file:///Z:\Shared%20With%20Me\MemInfo%20(2)\R&amp;E%20(Dec%202017)\Data\Moody's%20Analytics\Output\MBA%20Mortgage%20Applications.xlsx" TargetMode="External"/><Relationship Id="rId2" Type="http://schemas.microsoft.com/office/2011/relationships/chartColorStyle" Target="colors30.xml"/><Relationship Id="rId1" Type="http://schemas.microsoft.com/office/2011/relationships/chartStyle" Target="style30.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5.xml.rels><?xml version="1.0" encoding="UTF-8" standalone="yes"?>
<Relationships xmlns="http://schemas.openxmlformats.org/package/2006/relationships"><Relationship Id="rId3" Type="http://schemas.openxmlformats.org/officeDocument/2006/relationships/oleObject" Target="file:///Z:\Shared%20With%20Me\MemInfo%20(2)\R&amp;E%20(Dec%202017)\Data\Moody's%20Analytics\Output\MBA%20Mortgage%20Applications.xlsx" TargetMode="External"/><Relationship Id="rId2" Type="http://schemas.microsoft.com/office/2011/relationships/chartColorStyle" Target="colors31.xml"/><Relationship Id="rId1" Type="http://schemas.microsoft.com/office/2011/relationships/chartStyle" Target="style31.xml"/></Relationships>
</file>

<file path=ppt/charts/_rels/chart46.xml.rels><?xml version="1.0" encoding="UTF-8" standalone="yes"?>
<Relationships xmlns="http://schemas.openxmlformats.org/package/2006/relationships"><Relationship Id="rId3" Type="http://schemas.openxmlformats.org/officeDocument/2006/relationships/oleObject" Target="file:///Z:\Shared%20With%20Me\MemInfo%20(2)\R&amp;E%20(Dec%202017)\Data\CDC\Output\CDC.xlsx" TargetMode="External"/><Relationship Id="rId2" Type="http://schemas.microsoft.com/office/2011/relationships/chartColorStyle" Target="colors32.xml"/><Relationship Id="rId1" Type="http://schemas.microsoft.com/office/2011/relationships/chartStyle" Target="style32.xml"/></Relationships>
</file>

<file path=ppt/charts/_rels/chart47.xml.rels><?xml version="1.0" encoding="UTF-8" standalone="yes"?>
<Relationships xmlns="http://schemas.openxmlformats.org/package/2006/relationships"><Relationship Id="rId3" Type="http://schemas.openxmlformats.org/officeDocument/2006/relationships/oleObject" Target="file:///Z:\Shared%20With%20Me\MemInfo%20(2)\R&amp;E%20(Dec%202017)\Presentations\Outreach%20Presentations\!Outreach%20Prep\Output\!FRED_Data.xlsx" TargetMode="External"/><Relationship Id="rId2" Type="http://schemas.microsoft.com/office/2011/relationships/chartColorStyle" Target="colors33.xml"/><Relationship Id="rId1" Type="http://schemas.microsoft.com/office/2011/relationships/chartStyle" Target="style33.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Pandemic Job Losses in California by Metro</a:t>
            </a:r>
          </a:p>
          <a:p>
            <a:pPr>
              <a:defRPr/>
            </a:pPr>
            <a:r>
              <a:rPr lang="en-US" sz="2400" dirty="0"/>
              <a:t>(February to April 2020)</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2"/>
          <c:order val="0"/>
          <c:tx>
            <c:strRef>
              <c:f>Sheet1!$D$1</c:f>
              <c:strCache>
                <c:ptCount val="1"/>
                <c:pt idx="0">
                  <c:v>Lost</c:v>
                </c:pt>
              </c:strCache>
            </c:strRef>
          </c:tx>
          <c:spPr>
            <a:solidFill>
              <a:schemeClr val="accent1"/>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Napa</c:v>
                </c:pt>
                <c:pt idx="1">
                  <c:v>Marin</c:v>
                </c:pt>
                <c:pt idx="2">
                  <c:v>Santa Cruz</c:v>
                </c:pt>
                <c:pt idx="3">
                  <c:v>Monterey</c:v>
                </c:pt>
                <c:pt idx="4">
                  <c:v>San Luis Obispo</c:v>
                </c:pt>
                <c:pt idx="5">
                  <c:v>Sonoma</c:v>
                </c:pt>
                <c:pt idx="6">
                  <c:v>Los Angeles</c:v>
                </c:pt>
                <c:pt idx="7">
                  <c:v>San Diego</c:v>
                </c:pt>
                <c:pt idx="8">
                  <c:v>Orange County</c:v>
                </c:pt>
                <c:pt idx="9">
                  <c:v>Chico MSA</c:v>
                </c:pt>
                <c:pt idx="10">
                  <c:v>East Bay</c:v>
                </c:pt>
                <c:pt idx="11">
                  <c:v>Santa Barbara</c:v>
                </c:pt>
                <c:pt idx="12">
                  <c:v>Ventura</c:v>
                </c:pt>
                <c:pt idx="13">
                  <c:v>San Francisco MD</c:v>
                </c:pt>
                <c:pt idx="14">
                  <c:v>Solano</c:v>
                </c:pt>
                <c:pt idx="15">
                  <c:v>Inland Empire</c:v>
                </c:pt>
                <c:pt idx="16">
                  <c:v>Sacramento MSA</c:v>
                </c:pt>
                <c:pt idx="17">
                  <c:v>South Bay</c:v>
                </c:pt>
                <c:pt idx="18">
                  <c:v>Stanislaus</c:v>
                </c:pt>
                <c:pt idx="19">
                  <c:v>Kern</c:v>
                </c:pt>
                <c:pt idx="20">
                  <c:v>Fresno</c:v>
                </c:pt>
                <c:pt idx="21">
                  <c:v>Madera</c:v>
                </c:pt>
                <c:pt idx="22">
                  <c:v>Shasta</c:v>
                </c:pt>
                <c:pt idx="23">
                  <c:v>Yolo</c:v>
                </c:pt>
                <c:pt idx="24">
                  <c:v>Imperial</c:v>
                </c:pt>
                <c:pt idx="25">
                  <c:v>Yuba City MSA</c:v>
                </c:pt>
                <c:pt idx="26">
                  <c:v>Tulare</c:v>
                </c:pt>
                <c:pt idx="27">
                  <c:v>Merced</c:v>
                </c:pt>
                <c:pt idx="28">
                  <c:v>Kings</c:v>
                </c:pt>
              </c:strCache>
            </c:strRef>
          </c:cat>
          <c:val>
            <c:numRef>
              <c:f>Sheet1!$D$2:$D$30</c:f>
              <c:numCache>
                <c:formatCode>0%</c:formatCode>
                <c:ptCount val="29"/>
                <c:pt idx="0">
                  <c:v>0.23395721925133689</c:v>
                </c:pt>
                <c:pt idx="1">
                  <c:v>0.21093082835183605</c:v>
                </c:pt>
                <c:pt idx="2">
                  <c:v>0.1973051010587103</c:v>
                </c:pt>
                <c:pt idx="3">
                  <c:v>0.19204389574759945</c:v>
                </c:pt>
                <c:pt idx="4">
                  <c:v>0.18401332223147376</c:v>
                </c:pt>
                <c:pt idx="5">
                  <c:v>0.17803030303030304</c:v>
                </c:pt>
                <c:pt idx="6">
                  <c:v>0.16710651553171238</c:v>
                </c:pt>
                <c:pt idx="7">
                  <c:v>0.16692934068820595</c:v>
                </c:pt>
                <c:pt idx="8">
                  <c:v>0.16391306922484752</c:v>
                </c:pt>
                <c:pt idx="9">
                  <c:v>0.16377171215880892</c:v>
                </c:pt>
                <c:pt idx="10">
                  <c:v>0.16335026225959537</c:v>
                </c:pt>
                <c:pt idx="11">
                  <c:v>0.16243654822335024</c:v>
                </c:pt>
                <c:pt idx="12">
                  <c:v>0.16151419558359623</c:v>
                </c:pt>
                <c:pt idx="13">
                  <c:v>0.15648472709063596</c:v>
                </c:pt>
                <c:pt idx="14">
                  <c:v>0.14899514899514898</c:v>
                </c:pt>
                <c:pt idx="15">
                  <c:v>0.13989930774071743</c:v>
                </c:pt>
                <c:pt idx="16">
                  <c:v>0.1322792132664867</c:v>
                </c:pt>
                <c:pt idx="17">
                  <c:v>0.13165338133196194</c:v>
                </c:pt>
                <c:pt idx="18">
                  <c:v>0.12139357648339684</c:v>
                </c:pt>
                <c:pt idx="19">
                  <c:v>0.11749999999999999</c:v>
                </c:pt>
                <c:pt idx="20">
                  <c:v>0.11621621621621622</c:v>
                </c:pt>
                <c:pt idx="21">
                  <c:v>0.11519607843137254</c:v>
                </c:pt>
                <c:pt idx="22">
                  <c:v>0.11257309941520467</c:v>
                </c:pt>
                <c:pt idx="23">
                  <c:v>0.11124307205067301</c:v>
                </c:pt>
                <c:pt idx="24">
                  <c:v>0.11070110701107011</c:v>
                </c:pt>
                <c:pt idx="25">
                  <c:v>0.10995850622406639</c:v>
                </c:pt>
                <c:pt idx="26">
                  <c:v>0.10714285714285714</c:v>
                </c:pt>
                <c:pt idx="27">
                  <c:v>9.3088857545839204E-2</c:v>
                </c:pt>
                <c:pt idx="28">
                  <c:v>7.9518072289156624E-2</c:v>
                </c:pt>
              </c:numCache>
            </c:numRef>
          </c:val>
          <c:extLst>
            <c:ext xmlns:c16="http://schemas.microsoft.com/office/drawing/2014/chart" uri="{C3380CC4-5D6E-409C-BE32-E72D297353CC}">
              <c16:uniqueId val="{00000002-0B87-4DDD-A3F3-8DDB9510573A}"/>
            </c:ext>
          </c:extLst>
        </c:ser>
        <c:dLbls>
          <c:showLegendKey val="0"/>
          <c:showVal val="0"/>
          <c:showCatName val="0"/>
          <c:showSerName val="0"/>
          <c:showPercent val="0"/>
          <c:showBubbleSize val="0"/>
        </c:dLbls>
        <c:gapWidth val="219"/>
        <c:overlap val="-27"/>
        <c:axId val="1230579471"/>
        <c:axId val="1230584463"/>
      </c:barChart>
      <c:catAx>
        <c:axId val="1230579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230584463"/>
        <c:crosses val="autoZero"/>
        <c:auto val="1"/>
        <c:lblAlgn val="ctr"/>
        <c:lblOffset val="100"/>
        <c:noMultiLvlLbl val="0"/>
      </c:catAx>
      <c:valAx>
        <c:axId val="1230584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230579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41303796439039"/>
          <c:y val="4.3379670133825862E-2"/>
          <c:w val="0.86986348669357638"/>
          <c:h val="0.70846148861022007"/>
        </c:manualLayout>
      </c:layout>
      <c:barChart>
        <c:barDir val="col"/>
        <c:grouping val="clustered"/>
        <c:varyColors val="0"/>
        <c:ser>
          <c:idx val="0"/>
          <c:order val="0"/>
          <c:tx>
            <c:strRef>
              <c:f>Sheet1!$B$1</c:f>
              <c:strCache>
                <c:ptCount val="1"/>
                <c:pt idx="0">
                  <c:v> Sales </c:v>
                </c:pt>
              </c:strCache>
            </c:strRef>
          </c:tx>
          <c:spPr>
            <a:solidFill>
              <a:schemeClr val="accent3"/>
            </a:solidFill>
            <a:ln>
              <a:noFill/>
            </a:ln>
            <a:effectLst>
              <a:outerShdw blurRad="50800" dist="38100" algn="l" rotWithShape="0">
                <a:prstClr val="black">
                  <a:alpha val="40000"/>
                </a:prstClr>
              </a:outerShdw>
            </a:effectLst>
          </c:spPr>
          <c:invertIfNegative val="0"/>
          <c:dPt>
            <c:idx val="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1-B697-4E99-8F26-45B797684AE8}"/>
              </c:ext>
            </c:extLst>
          </c:dPt>
          <c:dPt>
            <c:idx val="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3-B697-4E99-8F26-45B797684AE8}"/>
              </c:ext>
            </c:extLst>
          </c:dPt>
          <c:dPt>
            <c:idx val="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5-B697-4E99-8F26-45B797684AE8}"/>
              </c:ext>
            </c:extLst>
          </c:dPt>
          <c:dPt>
            <c:idx val="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7-B697-4E99-8F26-45B797684AE8}"/>
              </c:ext>
            </c:extLst>
          </c:dPt>
          <c:dPt>
            <c:idx val="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9-B697-4E99-8F26-45B797684AE8}"/>
              </c:ext>
            </c:extLst>
          </c:dPt>
          <c:dPt>
            <c:idx val="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B-B697-4E99-8F26-45B797684AE8}"/>
              </c:ext>
            </c:extLst>
          </c:dPt>
          <c:dPt>
            <c:idx val="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D-B697-4E99-8F26-45B797684AE8}"/>
              </c:ext>
            </c:extLst>
          </c:dPt>
          <c:dPt>
            <c:idx val="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F-B697-4E99-8F26-45B797684AE8}"/>
              </c:ext>
            </c:extLst>
          </c:dPt>
          <c:dPt>
            <c:idx val="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1-B697-4E99-8F26-45B797684AE8}"/>
              </c:ext>
            </c:extLst>
          </c:dPt>
          <c:dPt>
            <c:idx val="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3-B697-4E99-8F26-45B797684AE8}"/>
              </c:ext>
            </c:extLst>
          </c:dPt>
          <c:dPt>
            <c:idx val="1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5-B697-4E99-8F26-45B797684AE8}"/>
              </c:ext>
            </c:extLst>
          </c:dPt>
          <c:dPt>
            <c:idx val="1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7-B697-4E99-8F26-45B797684AE8}"/>
              </c:ext>
            </c:extLst>
          </c:dPt>
          <c:dPt>
            <c:idx val="12"/>
            <c:invertIfNegative val="0"/>
            <c:bubble3D val="0"/>
            <c:extLst>
              <c:ext xmlns:c16="http://schemas.microsoft.com/office/drawing/2014/chart" uri="{C3380CC4-5D6E-409C-BE32-E72D297353CC}">
                <c16:uniqueId val="{00000018-B697-4E99-8F26-45B797684AE8}"/>
              </c:ext>
            </c:extLst>
          </c:dPt>
          <c:dPt>
            <c:idx val="13"/>
            <c:invertIfNegative val="0"/>
            <c:bubble3D val="0"/>
            <c:extLst>
              <c:ext xmlns:c16="http://schemas.microsoft.com/office/drawing/2014/chart" uri="{C3380CC4-5D6E-409C-BE32-E72D297353CC}">
                <c16:uniqueId val="{00000019-B697-4E99-8F26-45B797684AE8}"/>
              </c:ext>
            </c:extLst>
          </c:dPt>
          <c:dPt>
            <c:idx val="14"/>
            <c:invertIfNegative val="0"/>
            <c:bubble3D val="0"/>
            <c:extLst>
              <c:ext xmlns:c16="http://schemas.microsoft.com/office/drawing/2014/chart" uri="{C3380CC4-5D6E-409C-BE32-E72D297353CC}">
                <c16:uniqueId val="{0000001A-B697-4E99-8F26-45B797684AE8}"/>
              </c:ext>
            </c:extLst>
          </c:dPt>
          <c:dPt>
            <c:idx val="15"/>
            <c:invertIfNegative val="0"/>
            <c:bubble3D val="0"/>
            <c:extLst>
              <c:ext xmlns:c16="http://schemas.microsoft.com/office/drawing/2014/chart" uri="{C3380CC4-5D6E-409C-BE32-E72D297353CC}">
                <c16:uniqueId val="{0000001B-B697-4E99-8F26-45B797684AE8}"/>
              </c:ext>
            </c:extLst>
          </c:dPt>
          <c:dPt>
            <c:idx val="16"/>
            <c:invertIfNegative val="0"/>
            <c:bubble3D val="0"/>
            <c:extLst>
              <c:ext xmlns:c16="http://schemas.microsoft.com/office/drawing/2014/chart" uri="{C3380CC4-5D6E-409C-BE32-E72D297353CC}">
                <c16:uniqueId val="{0000001C-B697-4E99-8F26-45B797684AE8}"/>
              </c:ext>
            </c:extLst>
          </c:dPt>
          <c:dPt>
            <c:idx val="17"/>
            <c:invertIfNegative val="0"/>
            <c:bubble3D val="0"/>
            <c:extLst>
              <c:ext xmlns:c16="http://schemas.microsoft.com/office/drawing/2014/chart" uri="{C3380CC4-5D6E-409C-BE32-E72D297353CC}">
                <c16:uniqueId val="{0000001D-B697-4E99-8F26-45B797684AE8}"/>
              </c:ext>
            </c:extLst>
          </c:dPt>
          <c:dPt>
            <c:idx val="18"/>
            <c:invertIfNegative val="0"/>
            <c:bubble3D val="0"/>
            <c:extLst>
              <c:ext xmlns:c16="http://schemas.microsoft.com/office/drawing/2014/chart" uri="{C3380CC4-5D6E-409C-BE32-E72D297353CC}">
                <c16:uniqueId val="{0000001E-B697-4E99-8F26-45B797684AE8}"/>
              </c:ext>
            </c:extLst>
          </c:dPt>
          <c:dPt>
            <c:idx val="19"/>
            <c:invertIfNegative val="0"/>
            <c:bubble3D val="0"/>
            <c:extLst>
              <c:ext xmlns:c16="http://schemas.microsoft.com/office/drawing/2014/chart" uri="{C3380CC4-5D6E-409C-BE32-E72D297353CC}">
                <c16:uniqueId val="{0000001F-B697-4E99-8F26-45B797684AE8}"/>
              </c:ext>
            </c:extLst>
          </c:dPt>
          <c:dPt>
            <c:idx val="20"/>
            <c:invertIfNegative val="0"/>
            <c:bubble3D val="0"/>
            <c:extLst>
              <c:ext xmlns:c16="http://schemas.microsoft.com/office/drawing/2014/chart" uri="{C3380CC4-5D6E-409C-BE32-E72D297353CC}">
                <c16:uniqueId val="{00000020-B697-4E99-8F26-45B797684AE8}"/>
              </c:ext>
            </c:extLst>
          </c:dPt>
          <c:dPt>
            <c:idx val="21"/>
            <c:invertIfNegative val="0"/>
            <c:bubble3D val="0"/>
            <c:extLst>
              <c:ext xmlns:c16="http://schemas.microsoft.com/office/drawing/2014/chart" uri="{C3380CC4-5D6E-409C-BE32-E72D297353CC}">
                <c16:uniqueId val="{00000021-B697-4E99-8F26-45B797684AE8}"/>
              </c:ext>
            </c:extLst>
          </c:dPt>
          <c:dPt>
            <c:idx val="22"/>
            <c:invertIfNegative val="0"/>
            <c:bubble3D val="0"/>
            <c:extLst>
              <c:ext xmlns:c16="http://schemas.microsoft.com/office/drawing/2014/chart" uri="{C3380CC4-5D6E-409C-BE32-E72D297353CC}">
                <c16:uniqueId val="{00000022-B697-4E99-8F26-45B797684AE8}"/>
              </c:ext>
            </c:extLst>
          </c:dPt>
          <c:dPt>
            <c:idx val="23"/>
            <c:invertIfNegative val="0"/>
            <c:bubble3D val="0"/>
            <c:extLst>
              <c:ext xmlns:c16="http://schemas.microsoft.com/office/drawing/2014/chart" uri="{C3380CC4-5D6E-409C-BE32-E72D297353CC}">
                <c16:uniqueId val="{00000023-B697-4E99-8F26-45B797684AE8}"/>
              </c:ext>
            </c:extLst>
          </c:dPt>
          <c:dPt>
            <c:idx val="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5-B697-4E99-8F26-45B797684AE8}"/>
              </c:ext>
            </c:extLst>
          </c:dPt>
          <c:dPt>
            <c:idx val="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7-B697-4E99-8F26-45B797684AE8}"/>
              </c:ext>
            </c:extLst>
          </c:dPt>
          <c:dPt>
            <c:idx val="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9-B697-4E99-8F26-45B797684AE8}"/>
              </c:ext>
            </c:extLst>
          </c:dPt>
          <c:dPt>
            <c:idx val="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B-B697-4E99-8F26-45B797684AE8}"/>
              </c:ext>
            </c:extLst>
          </c:dPt>
          <c:dPt>
            <c:idx val="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D-B697-4E99-8F26-45B797684AE8}"/>
              </c:ext>
            </c:extLst>
          </c:dPt>
          <c:dPt>
            <c:idx val="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F-B697-4E99-8F26-45B797684AE8}"/>
              </c:ext>
            </c:extLst>
          </c:dPt>
          <c:dPt>
            <c:idx val="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1-B697-4E99-8F26-45B797684AE8}"/>
              </c:ext>
            </c:extLst>
          </c:dPt>
          <c:dPt>
            <c:idx val="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3-B697-4E99-8F26-45B797684AE8}"/>
              </c:ext>
            </c:extLst>
          </c:dPt>
          <c:dPt>
            <c:idx val="3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5-B697-4E99-8F26-45B797684AE8}"/>
              </c:ext>
            </c:extLst>
          </c:dPt>
          <c:dPt>
            <c:idx val="3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7-B697-4E99-8F26-45B797684AE8}"/>
              </c:ext>
            </c:extLst>
          </c:dPt>
          <c:dPt>
            <c:idx val="3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9-B697-4E99-8F26-45B797684AE8}"/>
              </c:ext>
            </c:extLst>
          </c:dPt>
          <c:dPt>
            <c:idx val="3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B-B697-4E99-8F26-45B797684AE8}"/>
              </c:ext>
            </c:extLst>
          </c:dPt>
          <c:dPt>
            <c:idx val="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D-B697-4E99-8F26-45B797684AE8}"/>
              </c:ext>
            </c:extLst>
          </c:dPt>
          <c:dPt>
            <c:idx val="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F-B697-4E99-8F26-45B797684AE8}"/>
              </c:ext>
            </c:extLst>
          </c:dPt>
          <c:dPt>
            <c:idx val="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1-B697-4E99-8F26-45B797684AE8}"/>
              </c:ext>
            </c:extLst>
          </c:dPt>
          <c:dPt>
            <c:idx val="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3-B697-4E99-8F26-45B797684AE8}"/>
              </c:ext>
            </c:extLst>
          </c:dPt>
          <c:dPt>
            <c:idx val="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5-B697-4E99-8F26-45B797684AE8}"/>
              </c:ext>
            </c:extLst>
          </c:dPt>
          <c:dPt>
            <c:idx val="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7-B697-4E99-8F26-45B797684AE8}"/>
              </c:ext>
            </c:extLst>
          </c:dPt>
          <c:dPt>
            <c:idx val="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9-B697-4E99-8F26-45B797684AE8}"/>
              </c:ext>
            </c:extLst>
          </c:dPt>
          <c:dPt>
            <c:idx val="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B-B697-4E99-8F26-45B797684AE8}"/>
              </c:ext>
            </c:extLst>
          </c:dPt>
          <c:dPt>
            <c:idx val="4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D-B697-4E99-8F26-45B797684AE8}"/>
              </c:ext>
            </c:extLst>
          </c:dPt>
          <c:dPt>
            <c:idx val="4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F-B697-4E99-8F26-45B797684AE8}"/>
              </c:ext>
            </c:extLst>
          </c:dPt>
          <c:dPt>
            <c:idx val="4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1-B697-4E99-8F26-45B797684AE8}"/>
              </c:ext>
            </c:extLst>
          </c:dPt>
          <c:dPt>
            <c:idx val="4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3-B697-4E99-8F26-45B797684AE8}"/>
              </c:ext>
            </c:extLst>
          </c:dPt>
          <c:dPt>
            <c:idx val="4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5-B697-4E99-8F26-45B797684AE8}"/>
              </c:ext>
            </c:extLst>
          </c:dPt>
          <c:dPt>
            <c:idx val="4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7-B697-4E99-8F26-45B797684AE8}"/>
              </c:ext>
            </c:extLst>
          </c:dPt>
          <c:dPt>
            <c:idx val="5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9-B697-4E99-8F26-45B797684AE8}"/>
              </c:ext>
            </c:extLst>
          </c:dPt>
          <c:dPt>
            <c:idx val="5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B-B697-4E99-8F26-45B797684AE8}"/>
              </c:ext>
            </c:extLst>
          </c:dPt>
          <c:dPt>
            <c:idx val="5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D-B697-4E99-8F26-45B797684AE8}"/>
              </c:ext>
            </c:extLst>
          </c:dPt>
          <c:dPt>
            <c:idx val="5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F-B697-4E99-8F26-45B797684AE8}"/>
              </c:ext>
            </c:extLst>
          </c:dPt>
          <c:dPt>
            <c:idx val="5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1-B697-4E99-8F26-45B797684AE8}"/>
              </c:ext>
            </c:extLst>
          </c:dPt>
          <c:dPt>
            <c:idx val="5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3-B697-4E99-8F26-45B797684AE8}"/>
              </c:ext>
            </c:extLst>
          </c:dPt>
          <c:dPt>
            <c:idx val="5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5-B697-4E99-8F26-45B797684AE8}"/>
              </c:ext>
            </c:extLst>
          </c:dPt>
          <c:dPt>
            <c:idx val="5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7-B697-4E99-8F26-45B797684AE8}"/>
              </c:ext>
            </c:extLst>
          </c:dPt>
          <c:dPt>
            <c:idx val="5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9-B697-4E99-8F26-45B797684AE8}"/>
              </c:ext>
            </c:extLst>
          </c:dPt>
          <c:dPt>
            <c:idx val="5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B-B697-4E99-8F26-45B797684AE8}"/>
              </c:ext>
            </c:extLst>
          </c:dPt>
          <c:dPt>
            <c:idx val="60"/>
            <c:invertIfNegative val="0"/>
            <c:bubble3D val="0"/>
            <c:extLst>
              <c:ext xmlns:c16="http://schemas.microsoft.com/office/drawing/2014/chart" uri="{C3380CC4-5D6E-409C-BE32-E72D297353CC}">
                <c16:uniqueId val="{0000006C-B697-4E99-8F26-45B797684AE8}"/>
              </c:ext>
            </c:extLst>
          </c:dPt>
          <c:dPt>
            <c:idx val="61"/>
            <c:invertIfNegative val="0"/>
            <c:bubble3D val="0"/>
            <c:extLst>
              <c:ext xmlns:c16="http://schemas.microsoft.com/office/drawing/2014/chart" uri="{C3380CC4-5D6E-409C-BE32-E72D297353CC}">
                <c16:uniqueId val="{0000006D-B697-4E99-8F26-45B797684AE8}"/>
              </c:ext>
            </c:extLst>
          </c:dPt>
          <c:dPt>
            <c:idx val="62"/>
            <c:invertIfNegative val="0"/>
            <c:bubble3D val="0"/>
            <c:extLst>
              <c:ext xmlns:c16="http://schemas.microsoft.com/office/drawing/2014/chart" uri="{C3380CC4-5D6E-409C-BE32-E72D297353CC}">
                <c16:uniqueId val="{0000006E-B697-4E99-8F26-45B797684AE8}"/>
              </c:ext>
            </c:extLst>
          </c:dPt>
          <c:dPt>
            <c:idx val="63"/>
            <c:invertIfNegative val="0"/>
            <c:bubble3D val="0"/>
            <c:extLst>
              <c:ext xmlns:c16="http://schemas.microsoft.com/office/drawing/2014/chart" uri="{C3380CC4-5D6E-409C-BE32-E72D297353CC}">
                <c16:uniqueId val="{0000006F-B697-4E99-8F26-45B797684AE8}"/>
              </c:ext>
            </c:extLst>
          </c:dPt>
          <c:dPt>
            <c:idx val="64"/>
            <c:invertIfNegative val="0"/>
            <c:bubble3D val="0"/>
            <c:extLst>
              <c:ext xmlns:c16="http://schemas.microsoft.com/office/drawing/2014/chart" uri="{C3380CC4-5D6E-409C-BE32-E72D297353CC}">
                <c16:uniqueId val="{00000070-B697-4E99-8F26-45B797684AE8}"/>
              </c:ext>
            </c:extLst>
          </c:dPt>
          <c:dPt>
            <c:idx val="65"/>
            <c:invertIfNegative val="0"/>
            <c:bubble3D val="0"/>
            <c:extLst>
              <c:ext xmlns:c16="http://schemas.microsoft.com/office/drawing/2014/chart" uri="{C3380CC4-5D6E-409C-BE32-E72D297353CC}">
                <c16:uniqueId val="{00000071-B697-4E99-8F26-45B797684AE8}"/>
              </c:ext>
            </c:extLst>
          </c:dPt>
          <c:dPt>
            <c:idx val="66"/>
            <c:invertIfNegative val="0"/>
            <c:bubble3D val="0"/>
            <c:extLst>
              <c:ext xmlns:c16="http://schemas.microsoft.com/office/drawing/2014/chart" uri="{C3380CC4-5D6E-409C-BE32-E72D297353CC}">
                <c16:uniqueId val="{00000072-B697-4E99-8F26-45B797684AE8}"/>
              </c:ext>
            </c:extLst>
          </c:dPt>
          <c:dPt>
            <c:idx val="67"/>
            <c:invertIfNegative val="0"/>
            <c:bubble3D val="0"/>
            <c:extLst>
              <c:ext xmlns:c16="http://schemas.microsoft.com/office/drawing/2014/chart" uri="{C3380CC4-5D6E-409C-BE32-E72D297353CC}">
                <c16:uniqueId val="{00000073-B697-4E99-8F26-45B797684AE8}"/>
              </c:ext>
            </c:extLst>
          </c:dPt>
          <c:dPt>
            <c:idx val="68"/>
            <c:invertIfNegative val="0"/>
            <c:bubble3D val="0"/>
            <c:extLst>
              <c:ext xmlns:c16="http://schemas.microsoft.com/office/drawing/2014/chart" uri="{C3380CC4-5D6E-409C-BE32-E72D297353CC}">
                <c16:uniqueId val="{00000074-B697-4E99-8F26-45B797684AE8}"/>
              </c:ext>
            </c:extLst>
          </c:dPt>
          <c:dPt>
            <c:idx val="69"/>
            <c:invertIfNegative val="0"/>
            <c:bubble3D val="0"/>
            <c:extLst>
              <c:ext xmlns:c16="http://schemas.microsoft.com/office/drawing/2014/chart" uri="{C3380CC4-5D6E-409C-BE32-E72D297353CC}">
                <c16:uniqueId val="{00000075-B697-4E99-8F26-45B797684AE8}"/>
              </c:ext>
            </c:extLst>
          </c:dPt>
          <c:dPt>
            <c:idx val="70"/>
            <c:invertIfNegative val="0"/>
            <c:bubble3D val="0"/>
            <c:extLst>
              <c:ext xmlns:c16="http://schemas.microsoft.com/office/drawing/2014/chart" uri="{C3380CC4-5D6E-409C-BE32-E72D297353CC}">
                <c16:uniqueId val="{00000076-B697-4E99-8F26-45B797684AE8}"/>
              </c:ext>
            </c:extLst>
          </c:dPt>
          <c:dPt>
            <c:idx val="71"/>
            <c:invertIfNegative val="0"/>
            <c:bubble3D val="0"/>
            <c:extLst>
              <c:ext xmlns:c16="http://schemas.microsoft.com/office/drawing/2014/chart" uri="{C3380CC4-5D6E-409C-BE32-E72D297353CC}">
                <c16:uniqueId val="{00000077-B697-4E99-8F26-45B797684AE8}"/>
              </c:ext>
            </c:extLst>
          </c:dPt>
          <c:dPt>
            <c:idx val="7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9-B697-4E99-8F26-45B797684AE8}"/>
              </c:ext>
            </c:extLst>
          </c:dPt>
          <c:dPt>
            <c:idx val="7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B-B697-4E99-8F26-45B797684AE8}"/>
              </c:ext>
            </c:extLst>
          </c:dPt>
          <c:dPt>
            <c:idx val="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D-B697-4E99-8F26-45B797684AE8}"/>
              </c:ext>
            </c:extLst>
          </c:dPt>
          <c:dPt>
            <c:idx val="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F-B697-4E99-8F26-45B797684AE8}"/>
              </c:ext>
            </c:extLst>
          </c:dPt>
          <c:dPt>
            <c:idx val="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1-B697-4E99-8F26-45B797684AE8}"/>
              </c:ext>
            </c:extLst>
          </c:dPt>
          <c:dPt>
            <c:idx val="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3-B697-4E99-8F26-45B797684AE8}"/>
              </c:ext>
            </c:extLst>
          </c:dPt>
          <c:dPt>
            <c:idx val="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5-B697-4E99-8F26-45B797684AE8}"/>
              </c:ext>
            </c:extLst>
          </c:dPt>
          <c:dPt>
            <c:idx val="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7-B697-4E99-8F26-45B797684AE8}"/>
              </c:ext>
            </c:extLst>
          </c:dPt>
          <c:dPt>
            <c:idx val="8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9-B697-4E99-8F26-45B797684AE8}"/>
              </c:ext>
            </c:extLst>
          </c:dPt>
          <c:dPt>
            <c:idx val="8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B-B697-4E99-8F26-45B797684AE8}"/>
              </c:ext>
            </c:extLst>
          </c:dPt>
          <c:dPt>
            <c:idx val="8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D-B697-4E99-8F26-45B797684AE8}"/>
              </c:ext>
            </c:extLst>
          </c:dPt>
          <c:dPt>
            <c:idx val="8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F-B697-4E99-8F26-45B797684AE8}"/>
              </c:ext>
            </c:extLst>
          </c:dPt>
          <c:dPt>
            <c:idx val="8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1-B697-4E99-8F26-45B797684AE8}"/>
              </c:ext>
            </c:extLst>
          </c:dPt>
          <c:dPt>
            <c:idx val="8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3-B697-4E99-8F26-45B797684AE8}"/>
              </c:ext>
            </c:extLst>
          </c:dPt>
          <c:dPt>
            <c:idx val="8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5-B697-4E99-8F26-45B797684AE8}"/>
              </c:ext>
            </c:extLst>
          </c:dPt>
          <c:dPt>
            <c:idx val="8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7-B697-4E99-8F26-45B797684AE8}"/>
              </c:ext>
            </c:extLst>
          </c:dPt>
          <c:dPt>
            <c:idx val="8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9-B697-4E99-8F26-45B797684AE8}"/>
              </c:ext>
            </c:extLst>
          </c:dPt>
          <c:dPt>
            <c:idx val="8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B-B697-4E99-8F26-45B797684AE8}"/>
              </c:ext>
            </c:extLst>
          </c:dPt>
          <c:dPt>
            <c:idx val="9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D-B697-4E99-8F26-45B797684AE8}"/>
              </c:ext>
            </c:extLst>
          </c:dPt>
          <c:dPt>
            <c:idx val="9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F-B697-4E99-8F26-45B797684AE8}"/>
              </c:ext>
            </c:extLst>
          </c:dPt>
          <c:dPt>
            <c:idx val="9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1-B697-4E99-8F26-45B797684AE8}"/>
              </c:ext>
            </c:extLst>
          </c:dPt>
          <c:dPt>
            <c:idx val="9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3-B697-4E99-8F26-45B797684AE8}"/>
              </c:ext>
            </c:extLst>
          </c:dPt>
          <c:dPt>
            <c:idx val="9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5-B697-4E99-8F26-45B797684AE8}"/>
              </c:ext>
            </c:extLst>
          </c:dPt>
          <c:dPt>
            <c:idx val="9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7-B697-4E99-8F26-45B797684AE8}"/>
              </c:ext>
            </c:extLst>
          </c:dPt>
          <c:dPt>
            <c:idx val="9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9-B697-4E99-8F26-45B797684AE8}"/>
              </c:ext>
            </c:extLst>
          </c:dPt>
          <c:dPt>
            <c:idx val="9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B-B697-4E99-8F26-45B797684AE8}"/>
              </c:ext>
            </c:extLst>
          </c:dPt>
          <c:dPt>
            <c:idx val="9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D-B697-4E99-8F26-45B797684AE8}"/>
              </c:ext>
            </c:extLst>
          </c:dPt>
          <c:dPt>
            <c:idx val="9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F-B697-4E99-8F26-45B797684AE8}"/>
              </c:ext>
            </c:extLst>
          </c:dPt>
          <c:dPt>
            <c:idx val="10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1-B697-4E99-8F26-45B797684AE8}"/>
              </c:ext>
            </c:extLst>
          </c:dPt>
          <c:dPt>
            <c:idx val="10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3-B697-4E99-8F26-45B797684AE8}"/>
              </c:ext>
            </c:extLst>
          </c:dPt>
          <c:dPt>
            <c:idx val="10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5-B697-4E99-8F26-45B797684AE8}"/>
              </c:ext>
            </c:extLst>
          </c:dPt>
          <c:dPt>
            <c:idx val="10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7-B697-4E99-8F26-45B797684AE8}"/>
              </c:ext>
            </c:extLst>
          </c:dPt>
          <c:dPt>
            <c:idx val="10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9-B697-4E99-8F26-45B797684AE8}"/>
              </c:ext>
            </c:extLst>
          </c:dPt>
          <c:dPt>
            <c:idx val="10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B-B697-4E99-8F26-45B797684AE8}"/>
              </c:ext>
            </c:extLst>
          </c:dPt>
          <c:dPt>
            <c:idx val="10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D-B697-4E99-8F26-45B797684AE8}"/>
              </c:ext>
            </c:extLst>
          </c:dPt>
          <c:dPt>
            <c:idx val="10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F-B697-4E99-8F26-45B797684AE8}"/>
              </c:ext>
            </c:extLst>
          </c:dPt>
          <c:dPt>
            <c:idx val="108"/>
            <c:invertIfNegative val="0"/>
            <c:bubble3D val="0"/>
            <c:extLst>
              <c:ext xmlns:c16="http://schemas.microsoft.com/office/drawing/2014/chart" uri="{C3380CC4-5D6E-409C-BE32-E72D297353CC}">
                <c16:uniqueId val="{000000C0-B697-4E99-8F26-45B797684AE8}"/>
              </c:ext>
            </c:extLst>
          </c:dPt>
          <c:dPt>
            <c:idx val="109"/>
            <c:invertIfNegative val="0"/>
            <c:bubble3D val="0"/>
            <c:extLst>
              <c:ext xmlns:c16="http://schemas.microsoft.com/office/drawing/2014/chart" uri="{C3380CC4-5D6E-409C-BE32-E72D297353CC}">
                <c16:uniqueId val="{000000C1-B697-4E99-8F26-45B797684AE8}"/>
              </c:ext>
            </c:extLst>
          </c:dPt>
          <c:dPt>
            <c:idx val="120"/>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0C3-B697-4E99-8F26-45B797684AE8}"/>
              </c:ext>
            </c:extLst>
          </c:dPt>
          <c:dPt>
            <c:idx val="12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5-B697-4E99-8F26-45B797684AE8}"/>
              </c:ext>
            </c:extLst>
          </c:dPt>
          <c:dPt>
            <c:idx val="12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7-B697-4E99-8F26-45B797684AE8}"/>
              </c:ext>
            </c:extLst>
          </c:dPt>
          <c:dPt>
            <c:idx val="12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9-B697-4E99-8F26-45B797684AE8}"/>
              </c:ext>
            </c:extLst>
          </c:dPt>
          <c:dPt>
            <c:idx val="1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B-B697-4E99-8F26-45B797684AE8}"/>
              </c:ext>
            </c:extLst>
          </c:dPt>
          <c:dPt>
            <c:idx val="1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D-B697-4E99-8F26-45B797684AE8}"/>
              </c:ext>
            </c:extLst>
          </c:dPt>
          <c:dPt>
            <c:idx val="1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F-B697-4E99-8F26-45B797684AE8}"/>
              </c:ext>
            </c:extLst>
          </c:dPt>
          <c:dPt>
            <c:idx val="1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1-B697-4E99-8F26-45B797684AE8}"/>
              </c:ext>
            </c:extLst>
          </c:dPt>
          <c:dPt>
            <c:idx val="1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3-B697-4E99-8F26-45B797684AE8}"/>
              </c:ext>
            </c:extLst>
          </c:dPt>
          <c:dPt>
            <c:idx val="1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5-B697-4E99-8F26-45B797684AE8}"/>
              </c:ext>
            </c:extLst>
          </c:dPt>
          <c:dPt>
            <c:idx val="1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7-B697-4E99-8F26-45B797684AE8}"/>
              </c:ext>
            </c:extLst>
          </c:dPt>
          <c:dPt>
            <c:idx val="1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9-B697-4E99-8F26-45B797684AE8}"/>
              </c:ext>
            </c:extLst>
          </c:dPt>
          <c:dPt>
            <c:idx val="13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B-B697-4E99-8F26-45B797684AE8}"/>
              </c:ext>
            </c:extLst>
          </c:dPt>
          <c:dPt>
            <c:idx val="13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D-B697-4E99-8F26-45B797684AE8}"/>
              </c:ext>
            </c:extLst>
          </c:dPt>
          <c:dPt>
            <c:idx val="13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F-B697-4E99-8F26-45B797684AE8}"/>
              </c:ext>
            </c:extLst>
          </c:dPt>
          <c:dPt>
            <c:idx val="13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1-B697-4E99-8F26-45B797684AE8}"/>
              </c:ext>
            </c:extLst>
          </c:dPt>
          <c:dPt>
            <c:idx val="1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3-B697-4E99-8F26-45B797684AE8}"/>
              </c:ext>
            </c:extLst>
          </c:dPt>
          <c:dPt>
            <c:idx val="1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5-B697-4E99-8F26-45B797684AE8}"/>
              </c:ext>
            </c:extLst>
          </c:dPt>
          <c:dPt>
            <c:idx val="1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7-B697-4E99-8F26-45B797684AE8}"/>
              </c:ext>
            </c:extLst>
          </c:dPt>
          <c:dPt>
            <c:idx val="1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9-B697-4E99-8F26-45B797684AE8}"/>
              </c:ext>
            </c:extLst>
          </c:dPt>
          <c:dPt>
            <c:idx val="1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A-36EE-499F-8492-F8D7C8038B40}"/>
              </c:ext>
            </c:extLst>
          </c:dPt>
          <c:dPt>
            <c:idx val="1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C-F738-4B0B-BF6A-8520C14E5C2E}"/>
              </c:ext>
            </c:extLst>
          </c:dPt>
          <c:dPt>
            <c:idx val="1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E-03AB-402F-8484-E7714D117845}"/>
              </c:ext>
            </c:extLst>
          </c:dPt>
          <c:dPt>
            <c:idx val="1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0-5CCB-4503-9423-74020BA7FA10}"/>
              </c:ext>
            </c:extLst>
          </c:dPt>
          <c:dPt>
            <c:idx val="14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2-3A5E-477D-873C-718412208C93}"/>
              </c:ext>
            </c:extLst>
          </c:dPt>
          <c:dPt>
            <c:idx val="14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3-3A5E-477D-873C-718412208C93}"/>
              </c:ext>
            </c:extLst>
          </c:dPt>
          <c:dPt>
            <c:idx val="14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6-90D8-4095-B808-374E7071DDA4}"/>
              </c:ext>
            </c:extLst>
          </c:dPt>
          <c:dPt>
            <c:idx val="14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8-B7A3-48AB-A3D8-917BADFB1599}"/>
              </c:ext>
            </c:extLst>
          </c:dPt>
          <c:dPt>
            <c:idx val="14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A-C02B-4BA4-8BE0-6D6E9D7E555F}"/>
              </c:ext>
            </c:extLst>
          </c:dPt>
          <c:dPt>
            <c:idx val="14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C-E3EE-4C74-B2BF-BE4372A3192D}"/>
              </c:ext>
            </c:extLst>
          </c:dPt>
          <c:dPt>
            <c:idx val="15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E-8450-4418-AC94-7F12D1DA318D}"/>
              </c:ext>
            </c:extLst>
          </c:dPt>
          <c:dPt>
            <c:idx val="15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0-4FC8-466A-A4E3-604845DE03BC}"/>
              </c:ext>
            </c:extLst>
          </c:dPt>
          <c:dPt>
            <c:idx val="15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2-3049-4561-836F-829EB7794F6F}"/>
              </c:ext>
            </c:extLst>
          </c:dPt>
          <c:dPt>
            <c:idx val="15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4-16EA-4E40-9349-73F51FAE5AC6}"/>
              </c:ext>
            </c:extLst>
          </c:dPt>
          <c:dPt>
            <c:idx val="15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6-E152-43D4-9D7F-FB14C58A6017}"/>
              </c:ext>
            </c:extLst>
          </c:dPt>
          <c:dPt>
            <c:idx val="15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8-ADB3-452C-9131-853B722AD939}"/>
              </c:ext>
            </c:extLst>
          </c:dPt>
          <c:dPt>
            <c:idx val="168"/>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0B-F9B3-4100-BC41-16327BAD0C8F}"/>
              </c:ext>
            </c:extLst>
          </c:dPt>
          <c:dPt>
            <c:idx val="169"/>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0C-644C-41FF-8C61-A410EC84B952}"/>
              </c:ext>
            </c:extLst>
          </c:dPt>
          <c:dPt>
            <c:idx val="17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F-1BE7-4AA5-8B0E-B76C2C5C3FCD}"/>
              </c:ext>
            </c:extLst>
          </c:dPt>
          <c:dPt>
            <c:idx val="171"/>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0-1C8A-4B07-8DAC-E49E6DB5FC1B}"/>
              </c:ext>
            </c:extLst>
          </c:dPt>
          <c:dPt>
            <c:idx val="17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2-716E-4F28-AD21-8795F74E50EC}"/>
              </c:ext>
            </c:extLst>
          </c:dPt>
          <c:dPt>
            <c:idx val="173"/>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4-4C79-4C26-8B6E-7A36E3AEA463}"/>
              </c:ext>
            </c:extLst>
          </c:dPt>
          <c:dPt>
            <c:idx val="1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6-BAFF-46E3-97E3-086250F70A46}"/>
              </c:ext>
            </c:extLst>
          </c:dPt>
          <c:dPt>
            <c:idx val="1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8-7806-42E8-97A1-CF1193FF1597}"/>
              </c:ext>
            </c:extLst>
          </c:dPt>
          <c:dPt>
            <c:idx val="1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A-EBD5-44F4-BF47-00D7FC5F2F9A}"/>
              </c:ext>
            </c:extLst>
          </c:dPt>
          <c:dPt>
            <c:idx val="1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C-9134-4129-AFB3-E22AC67796F6}"/>
              </c:ext>
            </c:extLst>
          </c:dPt>
          <c:dPt>
            <c:idx val="1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E-2E82-4433-A8BE-FB5BDFB3A780}"/>
              </c:ext>
            </c:extLst>
          </c:dPt>
          <c:dPt>
            <c:idx val="1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0-0EB5-47AE-9F65-5E4703467F86}"/>
              </c:ext>
            </c:extLst>
          </c:dPt>
          <c:dPt>
            <c:idx val="18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2-2574-44CB-887C-5EEBB3E8FD1D}"/>
              </c:ext>
            </c:extLst>
          </c:dPt>
          <c:dPt>
            <c:idx val="18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4-328E-40DB-801C-8B8A15954C16}"/>
              </c:ext>
            </c:extLst>
          </c:dPt>
          <c:dPt>
            <c:idx val="18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6-D557-43AD-818D-319ECC50550E}"/>
              </c:ext>
            </c:extLst>
          </c:dPt>
          <c:dPt>
            <c:idx val="18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8-E2A5-433D-AF07-E800C32D09F1}"/>
              </c:ext>
            </c:extLst>
          </c:dPt>
          <c:dPt>
            <c:idx val="18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A-092C-41A5-86DC-96BCA3A42980}"/>
              </c:ext>
            </c:extLst>
          </c:dPt>
          <c:dPt>
            <c:idx val="18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D-228F-4F93-AC91-DE467D07C2EC}"/>
              </c:ext>
            </c:extLst>
          </c:dPt>
          <c:dPt>
            <c:idx val="18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F-31C0-42A5-948D-79CE5F464A99}"/>
              </c:ext>
            </c:extLst>
          </c:dPt>
          <c:dPt>
            <c:idx val="18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1-28F4-4169-BEAD-2A7C827B559A}"/>
              </c:ext>
            </c:extLst>
          </c:dPt>
          <c:dPt>
            <c:idx val="18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2-D952-42C6-9D89-2973C5C77EDA}"/>
              </c:ext>
            </c:extLst>
          </c:dPt>
          <c:dPt>
            <c:idx val="18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5-409F-4777-8898-23BFB62D2536}"/>
              </c:ext>
            </c:extLst>
          </c:dPt>
          <c:dPt>
            <c:idx val="19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7-490F-47FC-ADF9-5E238C61A139}"/>
              </c:ext>
            </c:extLst>
          </c:dPt>
          <c:dPt>
            <c:idx val="19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9-0E73-4549-AABD-6280974C004E}"/>
              </c:ext>
            </c:extLst>
          </c:dPt>
          <c:dPt>
            <c:idx val="19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B-61DA-49CF-90A1-C16DB75E7F9C}"/>
              </c:ext>
            </c:extLst>
          </c:dPt>
          <c:dPt>
            <c:idx val="19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D-C54E-4DA1-9229-41951C9FC322}"/>
              </c:ext>
            </c:extLst>
          </c:dPt>
          <c:dPt>
            <c:idx val="194"/>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E-C54E-4DA1-9229-41951C9FC322}"/>
              </c:ext>
            </c:extLst>
          </c:dPt>
          <c:dPt>
            <c:idx val="195"/>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1-CD88-432C-88A6-707241D835FD}"/>
              </c:ext>
            </c:extLst>
          </c:dPt>
          <c:dPt>
            <c:idx val="196"/>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3-D800-4197-951F-8254F271560F}"/>
              </c:ext>
            </c:extLst>
          </c:dPt>
          <c:dPt>
            <c:idx val="197"/>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5-E592-4505-B6F3-A7C7AD0068A6}"/>
              </c:ext>
            </c:extLst>
          </c:dPt>
          <c:dPt>
            <c:idx val="198"/>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7-6E48-499A-A88D-C1B88935F450}"/>
              </c:ext>
            </c:extLst>
          </c:dPt>
          <c:dPt>
            <c:idx val="199"/>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9-4DCA-4925-9BC5-0FA527BAA278}"/>
              </c:ext>
            </c:extLst>
          </c:dPt>
          <c:dPt>
            <c:idx val="200"/>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B-091B-4890-B456-B82C964E0351}"/>
              </c:ext>
            </c:extLst>
          </c:dPt>
          <c:dPt>
            <c:idx val="201"/>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D-DF5D-49F7-88B3-D3AF39C97F77}"/>
              </c:ext>
            </c:extLst>
          </c:dPt>
          <c:dPt>
            <c:idx val="202"/>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F-0AC3-4AF1-B02E-68D7DB27243E}"/>
              </c:ext>
            </c:extLst>
          </c:dPt>
          <c:dPt>
            <c:idx val="203"/>
            <c:invertIfNegative val="0"/>
            <c:bubble3D val="0"/>
            <c:spPr>
              <a:solidFill>
                <a:schemeClr val="accent2"/>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51-5A0D-4091-A382-B69EFCB5B808}"/>
              </c:ext>
            </c:extLst>
          </c:dPt>
          <c:cat>
            <c:numRef>
              <c:f>Sheet1!$A$2:$A$266</c:f>
              <c:numCache>
                <c:formatCode>mmm\-yy</c:formatCode>
                <c:ptCount val="205"/>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43757</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numCache>
            </c:numRef>
          </c:cat>
          <c:val>
            <c:numRef>
              <c:f>Sheet1!$B$2:$B$266</c:f>
              <c:numCache>
                <c:formatCode>_(* #,##0_);_(* \(#,##0\);_(* "-"??_);_(@_)</c:formatCode>
                <c:ptCount val="205"/>
                <c:pt idx="0">
                  <c:v>625570</c:v>
                </c:pt>
                <c:pt idx="1">
                  <c:v>566250</c:v>
                </c:pt>
                <c:pt idx="2">
                  <c:v>580290</c:v>
                </c:pt>
                <c:pt idx="3">
                  <c:v>594740</c:v>
                </c:pt>
                <c:pt idx="4">
                  <c:v>586800</c:v>
                </c:pt>
                <c:pt idx="5">
                  <c:v>591220</c:v>
                </c:pt>
                <c:pt idx="6">
                  <c:v>588240</c:v>
                </c:pt>
                <c:pt idx="7">
                  <c:v>593560</c:v>
                </c:pt>
                <c:pt idx="8">
                  <c:v>584360</c:v>
                </c:pt>
                <c:pt idx="9">
                  <c:v>570090</c:v>
                </c:pt>
                <c:pt idx="10">
                  <c:v>537210</c:v>
                </c:pt>
                <c:pt idx="11">
                  <c:v>496590</c:v>
                </c:pt>
                <c:pt idx="12">
                  <c:v>483480</c:v>
                </c:pt>
                <c:pt idx="13">
                  <c:v>470350</c:v>
                </c:pt>
                <c:pt idx="14">
                  <c:v>482810</c:v>
                </c:pt>
                <c:pt idx="15">
                  <c:v>473700</c:v>
                </c:pt>
                <c:pt idx="16">
                  <c:v>446700</c:v>
                </c:pt>
                <c:pt idx="17">
                  <c:v>433520</c:v>
                </c:pt>
                <c:pt idx="18">
                  <c:v>416620</c:v>
                </c:pt>
                <c:pt idx="19">
                  <c:v>414400</c:v>
                </c:pt>
                <c:pt idx="20">
                  <c:v>412140</c:v>
                </c:pt>
                <c:pt idx="21">
                  <c:v>414390</c:v>
                </c:pt>
                <c:pt idx="22">
                  <c:v>411720</c:v>
                </c:pt>
                <c:pt idx="23">
                  <c:v>407840</c:v>
                </c:pt>
                <c:pt idx="24">
                  <c:v>365770</c:v>
                </c:pt>
                <c:pt idx="25">
                  <c:v>371550</c:v>
                </c:pt>
                <c:pt idx="26">
                  <c:v>350630</c:v>
                </c:pt>
                <c:pt idx="27">
                  <c:v>315870</c:v>
                </c:pt>
                <c:pt idx="28">
                  <c:v>302580</c:v>
                </c:pt>
                <c:pt idx="29">
                  <c:v>299030</c:v>
                </c:pt>
                <c:pt idx="30">
                  <c:v>289460</c:v>
                </c:pt>
                <c:pt idx="31">
                  <c:v>270000</c:v>
                </c:pt>
                <c:pt idx="32">
                  <c:v>227390</c:v>
                </c:pt>
                <c:pt idx="33">
                  <c:v>223750</c:v>
                </c:pt>
                <c:pt idx="34">
                  <c:v>241240</c:v>
                </c:pt>
                <c:pt idx="35">
                  <c:v>251830</c:v>
                </c:pt>
                <c:pt idx="36">
                  <c:v>258780</c:v>
                </c:pt>
                <c:pt idx="37">
                  <c:v>267780</c:v>
                </c:pt>
                <c:pt idx="38">
                  <c:v>287120</c:v>
                </c:pt>
                <c:pt idx="39">
                  <c:v>328620</c:v>
                </c:pt>
                <c:pt idx="40">
                  <c:v>360230</c:v>
                </c:pt>
                <c:pt idx="41">
                  <c:v>378000</c:v>
                </c:pt>
                <c:pt idx="42">
                  <c:v>404910</c:v>
                </c:pt>
                <c:pt idx="43">
                  <c:v>425350</c:v>
                </c:pt>
                <c:pt idx="44">
                  <c:v>463910</c:v>
                </c:pt>
                <c:pt idx="45">
                  <c:v>478500</c:v>
                </c:pt>
                <c:pt idx="46">
                  <c:v>453880</c:v>
                </c:pt>
                <c:pt idx="47">
                  <c:v>469940</c:v>
                </c:pt>
                <c:pt idx="48">
                  <c:v>504630</c:v>
                </c:pt>
                <c:pt idx="49">
                  <c:v>498580</c:v>
                </c:pt>
                <c:pt idx="50">
                  <c:v>466430</c:v>
                </c:pt>
                <c:pt idx="51">
                  <c:v>468920</c:v>
                </c:pt>
                <c:pt idx="52">
                  <c:v>463420</c:v>
                </c:pt>
                <c:pt idx="53">
                  <c:v>457090</c:v>
                </c:pt>
                <c:pt idx="54">
                  <c:v>472420</c:v>
                </c:pt>
                <c:pt idx="55">
                  <c:v>468580</c:v>
                </c:pt>
                <c:pt idx="56">
                  <c:v>464300</c:v>
                </c:pt>
                <c:pt idx="57">
                  <c:v>489400</c:v>
                </c:pt>
                <c:pt idx="58">
                  <c:v>479500</c:v>
                </c:pt>
                <c:pt idx="59">
                  <c:v>465080</c:v>
                </c:pt>
                <c:pt idx="60">
                  <c:v>440500</c:v>
                </c:pt>
                <c:pt idx="61">
                  <c:v>434440</c:v>
                </c:pt>
                <c:pt idx="62">
                  <c:v>433380</c:v>
                </c:pt>
                <c:pt idx="63">
                  <c:v>414820</c:v>
                </c:pt>
                <c:pt idx="64">
                  <c:v>475610</c:v>
                </c:pt>
                <c:pt idx="65">
                  <c:v>423380</c:v>
                </c:pt>
                <c:pt idx="66">
                  <c:v>381560</c:v>
                </c:pt>
                <c:pt idx="67">
                  <c:v>389700</c:v>
                </c:pt>
                <c:pt idx="68">
                  <c:v>396680</c:v>
                </c:pt>
                <c:pt idx="69">
                  <c:v>387710</c:v>
                </c:pt>
                <c:pt idx="70">
                  <c:v>405370</c:v>
                </c:pt>
                <c:pt idx="71">
                  <c:v>415100</c:v>
                </c:pt>
                <c:pt idx="72">
                  <c:v>462170</c:v>
                </c:pt>
                <c:pt idx="73">
                  <c:v>415520</c:v>
                </c:pt>
                <c:pt idx="74">
                  <c:v>425200</c:v>
                </c:pt>
                <c:pt idx="75">
                  <c:v>421090</c:v>
                </c:pt>
                <c:pt idx="76">
                  <c:v>401380</c:v>
                </c:pt>
                <c:pt idx="77">
                  <c:v>409830</c:v>
                </c:pt>
                <c:pt idx="78">
                  <c:v>412120</c:v>
                </c:pt>
                <c:pt idx="79">
                  <c:v>427180</c:v>
                </c:pt>
                <c:pt idx="80">
                  <c:v>420880</c:v>
                </c:pt>
                <c:pt idx="81">
                  <c:v>424050</c:v>
                </c:pt>
                <c:pt idx="82">
                  <c:v>423080</c:v>
                </c:pt>
                <c:pt idx="83">
                  <c:v>428110</c:v>
                </c:pt>
                <c:pt idx="84">
                  <c:v>437330</c:v>
                </c:pt>
                <c:pt idx="85">
                  <c:v>442660</c:v>
                </c:pt>
                <c:pt idx="86">
                  <c:v>439260</c:v>
                </c:pt>
                <c:pt idx="87">
                  <c:v>439770</c:v>
                </c:pt>
                <c:pt idx="88">
                  <c:v>447530</c:v>
                </c:pt>
                <c:pt idx="89">
                  <c:v>430960</c:v>
                </c:pt>
                <c:pt idx="90">
                  <c:v>436870</c:v>
                </c:pt>
                <c:pt idx="91">
                  <c:v>443030</c:v>
                </c:pt>
                <c:pt idx="92">
                  <c:v>424000</c:v>
                </c:pt>
                <c:pt idx="93">
                  <c:v>451090</c:v>
                </c:pt>
                <c:pt idx="94">
                  <c:v>440250</c:v>
                </c:pt>
                <c:pt idx="95">
                  <c:v>444770</c:v>
                </c:pt>
                <c:pt idx="96">
                  <c:v>421780</c:v>
                </c:pt>
                <c:pt idx="97">
                  <c:v>418520</c:v>
                </c:pt>
                <c:pt idx="98">
                  <c:v>418310</c:v>
                </c:pt>
                <c:pt idx="99">
                  <c:v>423690</c:v>
                </c:pt>
                <c:pt idx="100">
                  <c:v>432140</c:v>
                </c:pt>
                <c:pt idx="101">
                  <c:v>414830</c:v>
                </c:pt>
                <c:pt idx="102">
                  <c:v>443500</c:v>
                </c:pt>
                <c:pt idx="103">
                  <c:v>434910</c:v>
                </c:pt>
                <c:pt idx="104">
                  <c:v>413850</c:v>
                </c:pt>
                <c:pt idx="105">
                  <c:v>404000</c:v>
                </c:pt>
                <c:pt idx="106">
                  <c:v>389580</c:v>
                </c:pt>
                <c:pt idx="107">
                  <c:v>363740</c:v>
                </c:pt>
                <c:pt idx="108">
                  <c:v>361790</c:v>
                </c:pt>
                <c:pt idx="109">
                  <c:v>359600</c:v>
                </c:pt>
                <c:pt idx="110">
                  <c:v>365120</c:v>
                </c:pt>
                <c:pt idx="111">
                  <c:v>391330</c:v>
                </c:pt>
                <c:pt idx="112">
                  <c:v>388690</c:v>
                </c:pt>
                <c:pt idx="113">
                  <c:v>393820</c:v>
                </c:pt>
                <c:pt idx="114">
                  <c:v>398980</c:v>
                </c:pt>
                <c:pt idx="115">
                  <c:v>395080</c:v>
                </c:pt>
                <c:pt idx="116">
                  <c:v>397490</c:v>
                </c:pt>
                <c:pt idx="117">
                  <c:v>398510</c:v>
                </c:pt>
                <c:pt idx="118">
                  <c:v>375740</c:v>
                </c:pt>
                <c:pt idx="119">
                  <c:v>366460</c:v>
                </c:pt>
                <c:pt idx="120">
                  <c:v>359720</c:v>
                </c:pt>
                <c:pt idx="121">
                  <c:v>381810</c:v>
                </c:pt>
                <c:pt idx="122">
                  <c:v>400620</c:v>
                </c:pt>
                <c:pt idx="123">
                  <c:v>424400</c:v>
                </c:pt>
                <c:pt idx="124">
                  <c:v>422130</c:v>
                </c:pt>
                <c:pt idx="125">
                  <c:v>433870</c:v>
                </c:pt>
                <c:pt idx="126">
                  <c:v>438230</c:v>
                </c:pt>
                <c:pt idx="127">
                  <c:v>429900</c:v>
                </c:pt>
                <c:pt idx="128">
                  <c:v>422360</c:v>
                </c:pt>
                <c:pt idx="129">
                  <c:v>410310</c:v>
                </c:pt>
                <c:pt idx="130">
                  <c:v>375850</c:v>
                </c:pt>
                <c:pt idx="131">
                  <c:v>413699.51232883811</c:v>
                </c:pt>
                <c:pt idx="132">
                  <c:v>402220</c:v>
                </c:pt>
                <c:pt idx="133">
                  <c:v>381580</c:v>
                </c:pt>
                <c:pt idx="134">
                  <c:v>389770</c:v>
                </c:pt>
                <c:pt idx="135">
                  <c:v>413270</c:v>
                </c:pt>
                <c:pt idx="136">
                  <c:v>417850</c:v>
                </c:pt>
                <c:pt idx="137">
                  <c:v>432880</c:v>
                </c:pt>
                <c:pt idx="138">
                  <c:v>417680</c:v>
                </c:pt>
                <c:pt idx="139">
                  <c:v>422190</c:v>
                </c:pt>
                <c:pt idx="140">
                  <c:v>429760</c:v>
                </c:pt>
                <c:pt idx="141">
                  <c:v>446150</c:v>
                </c:pt>
                <c:pt idx="142">
                  <c:v>443959.5770779177</c:v>
                </c:pt>
                <c:pt idx="143">
                  <c:v>415280</c:v>
                </c:pt>
                <c:pt idx="144">
                  <c:v>421920</c:v>
                </c:pt>
                <c:pt idx="145">
                  <c:v>401060</c:v>
                </c:pt>
                <c:pt idx="146">
                  <c:v>417380</c:v>
                </c:pt>
                <c:pt idx="147">
                  <c:v>407960</c:v>
                </c:pt>
                <c:pt idx="148">
                  <c:v>428870</c:v>
                </c:pt>
                <c:pt idx="149">
                  <c:v>443120</c:v>
                </c:pt>
                <c:pt idx="150">
                  <c:v>421460</c:v>
                </c:pt>
                <c:pt idx="151">
                  <c:v>427630</c:v>
                </c:pt>
                <c:pt idx="152">
                  <c:v>436920</c:v>
                </c:pt>
                <c:pt idx="153">
                  <c:v>431080</c:v>
                </c:pt>
                <c:pt idx="154">
                  <c:v>440340</c:v>
                </c:pt>
                <c:pt idx="155">
                  <c:v>420960</c:v>
                </c:pt>
                <c:pt idx="156">
                  <c:v>409520</c:v>
                </c:pt>
                <c:pt idx="157">
                  <c:v>422910</c:v>
                </c:pt>
                <c:pt idx="158">
                  <c:v>423990</c:v>
                </c:pt>
                <c:pt idx="159">
                  <c:v>416750</c:v>
                </c:pt>
                <c:pt idx="160">
                  <c:v>409270</c:v>
                </c:pt>
                <c:pt idx="161">
                  <c:v>410800</c:v>
                </c:pt>
                <c:pt idx="162">
                  <c:v>407030</c:v>
                </c:pt>
                <c:pt idx="163">
                  <c:v>399600</c:v>
                </c:pt>
                <c:pt idx="164">
                  <c:v>382040</c:v>
                </c:pt>
                <c:pt idx="165">
                  <c:v>396720</c:v>
                </c:pt>
                <c:pt idx="166">
                  <c:v>381690</c:v>
                </c:pt>
                <c:pt idx="167">
                  <c:v>371410</c:v>
                </c:pt>
                <c:pt idx="168">
                  <c:v>358670</c:v>
                </c:pt>
                <c:pt idx="169">
                  <c:v>398250</c:v>
                </c:pt>
                <c:pt idx="170">
                  <c:v>397430</c:v>
                </c:pt>
                <c:pt idx="171">
                  <c:v>396900</c:v>
                </c:pt>
                <c:pt idx="172">
                  <c:v>407330</c:v>
                </c:pt>
                <c:pt idx="173">
                  <c:v>389730</c:v>
                </c:pt>
                <c:pt idx="174">
                  <c:v>411630</c:v>
                </c:pt>
                <c:pt idx="175">
                  <c:v>406100</c:v>
                </c:pt>
                <c:pt idx="176">
                  <c:v>404030</c:v>
                </c:pt>
                <c:pt idx="177">
                  <c:v>404240</c:v>
                </c:pt>
                <c:pt idx="178">
                  <c:v>402880</c:v>
                </c:pt>
                <c:pt idx="179">
                  <c:v>398370</c:v>
                </c:pt>
                <c:pt idx="180">
                  <c:v>395700</c:v>
                </c:pt>
                <c:pt idx="181">
                  <c:v>421670</c:v>
                </c:pt>
                <c:pt idx="182">
                  <c:v>373070</c:v>
                </c:pt>
                <c:pt idx="183">
                  <c:v>277440</c:v>
                </c:pt>
                <c:pt idx="184">
                  <c:v>238740</c:v>
                </c:pt>
                <c:pt idx="185">
                  <c:v>339910</c:v>
                </c:pt>
                <c:pt idx="186">
                  <c:v>437890</c:v>
                </c:pt>
                <c:pt idx="187">
                  <c:v>465400</c:v>
                </c:pt>
                <c:pt idx="188">
                  <c:v>489590</c:v>
                </c:pt>
                <c:pt idx="189">
                  <c:v>484510</c:v>
                </c:pt>
                <c:pt idx="190">
                  <c:v>508820</c:v>
                </c:pt>
                <c:pt idx="191">
                  <c:v>509750</c:v>
                </c:pt>
                <c:pt idx="192">
                  <c:v>484760</c:v>
                </c:pt>
                <c:pt idx="193">
                  <c:v>462720</c:v>
                </c:pt>
                <c:pt idx="194">
                  <c:v>446410</c:v>
                </c:pt>
                <c:pt idx="195">
                  <c:v>458170</c:v>
                </c:pt>
                <c:pt idx="196">
                  <c:v>445660</c:v>
                </c:pt>
                <c:pt idx="197">
                  <c:v>436020</c:v>
                </c:pt>
                <c:pt idx="198">
                  <c:v>428980</c:v>
                </c:pt>
                <c:pt idx="199">
                  <c:v>414860</c:v>
                </c:pt>
                <c:pt idx="200">
                  <c:v>438190</c:v>
                </c:pt>
                <c:pt idx="201">
                  <c:v>434170</c:v>
                </c:pt>
                <c:pt idx="202">
                  <c:v>454450</c:v>
                </c:pt>
                <c:pt idx="203">
                  <c:v>429860</c:v>
                </c:pt>
                <c:pt idx="204">
                  <c:v>444540</c:v>
                </c:pt>
              </c:numCache>
            </c:numRef>
          </c:val>
          <c:extLst>
            <c:ext xmlns:c16="http://schemas.microsoft.com/office/drawing/2014/chart" uri="{C3380CC4-5D6E-409C-BE32-E72D297353CC}">
              <c16:uniqueId val="{000000E8-B697-4E99-8F26-45B797684AE8}"/>
            </c:ext>
          </c:extLst>
        </c:ser>
        <c:dLbls>
          <c:showLegendKey val="0"/>
          <c:showVal val="0"/>
          <c:showCatName val="0"/>
          <c:showSerName val="0"/>
          <c:showPercent val="0"/>
          <c:showBubbleSize val="0"/>
        </c:dLbls>
        <c:gapWidth val="25"/>
        <c:axId val="112701440"/>
        <c:axId val="112702976"/>
      </c:barChart>
      <c:dateAx>
        <c:axId val="112701440"/>
        <c:scaling>
          <c:orientation val="minMax"/>
        </c:scaling>
        <c:delete val="0"/>
        <c:axPos val="b"/>
        <c:numFmt formatCode="mmm\-yy" sourceLinked="1"/>
        <c:majorTickMark val="out"/>
        <c:minorTickMark val="none"/>
        <c:tickLblPos val="nextTo"/>
        <c:crossAx val="112702976"/>
        <c:crosses val="autoZero"/>
        <c:auto val="1"/>
        <c:lblOffset val="100"/>
        <c:baseTimeUnit val="months"/>
        <c:majorUnit val="8"/>
        <c:majorTimeUnit val="months"/>
      </c:dateAx>
      <c:valAx>
        <c:axId val="112702976"/>
        <c:scaling>
          <c:orientation val="minMax"/>
        </c:scaling>
        <c:delete val="0"/>
        <c:axPos val="l"/>
        <c:numFmt formatCode="_(* #,##0_);_(* \(#,##0\);_(* &quot;-&quot;??_);_(@_)" sourceLinked="1"/>
        <c:majorTickMark val="out"/>
        <c:minorTickMark val="none"/>
        <c:tickLblPos val="nextTo"/>
        <c:crossAx val="112701440"/>
        <c:crosses val="autoZero"/>
        <c:crossBetween val="between"/>
      </c:valAx>
    </c:plotArea>
    <c:plotVisOnly val="1"/>
    <c:dispBlanksAs val="gap"/>
    <c:showDLblsOverMax val="0"/>
  </c:chart>
  <c:txPr>
    <a:bodyPr/>
    <a:lstStyle/>
    <a:p>
      <a:pPr>
        <a:defRPr sz="270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Existing SFR</a:t>
            </a:r>
            <a:r>
              <a:rPr lang="en-US" baseline="0" dirty="0"/>
              <a:t> Median Prices</a:t>
            </a:r>
            <a:endParaRPr lang="en-US" dirty="0"/>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5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51-4959-8E2B-C23D6E2D6B18}"/>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Sheet1!$A$2:$A$55</c:f>
              <c:numCache>
                <c:formatCode>General</c:formatCode>
                <c:ptCount val="54"/>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c:v>
                </c:pt>
                <c:pt idx="53">
                  <c:v>2021</c:v>
                </c:pt>
              </c:numCache>
            </c:numRef>
          </c:cat>
          <c:val>
            <c:numRef>
              <c:f>Sheet1!$B$2:$B$55</c:f>
              <c:numCache>
                <c:formatCode>"$"#,##0</c:formatCode>
                <c:ptCount val="54"/>
                <c:pt idx="0">
                  <c:v>20100</c:v>
                </c:pt>
                <c:pt idx="1">
                  <c:v>21800</c:v>
                </c:pt>
                <c:pt idx="2">
                  <c:v>23000</c:v>
                </c:pt>
                <c:pt idx="3">
                  <c:v>24800</c:v>
                </c:pt>
                <c:pt idx="4">
                  <c:v>26700</c:v>
                </c:pt>
                <c:pt idx="5">
                  <c:v>28900</c:v>
                </c:pt>
                <c:pt idx="6">
                  <c:v>32000</c:v>
                </c:pt>
                <c:pt idx="7">
                  <c:v>35300</c:v>
                </c:pt>
                <c:pt idx="8">
                  <c:v>38100</c:v>
                </c:pt>
                <c:pt idx="9">
                  <c:v>42900</c:v>
                </c:pt>
                <c:pt idx="10">
                  <c:v>48700</c:v>
                </c:pt>
                <c:pt idx="11">
                  <c:v>55700</c:v>
                </c:pt>
                <c:pt idx="12">
                  <c:v>62200</c:v>
                </c:pt>
                <c:pt idx="13">
                  <c:v>66400</c:v>
                </c:pt>
                <c:pt idx="14">
                  <c:v>67800</c:v>
                </c:pt>
                <c:pt idx="15">
                  <c:v>70300</c:v>
                </c:pt>
                <c:pt idx="16">
                  <c:v>72400</c:v>
                </c:pt>
                <c:pt idx="17">
                  <c:v>75500</c:v>
                </c:pt>
                <c:pt idx="18">
                  <c:v>80300</c:v>
                </c:pt>
                <c:pt idx="19">
                  <c:v>85600</c:v>
                </c:pt>
                <c:pt idx="20">
                  <c:v>89300</c:v>
                </c:pt>
                <c:pt idx="21">
                  <c:v>94600</c:v>
                </c:pt>
                <c:pt idx="22">
                  <c:v>97300</c:v>
                </c:pt>
                <c:pt idx="23">
                  <c:v>102700</c:v>
                </c:pt>
                <c:pt idx="24">
                  <c:v>105500</c:v>
                </c:pt>
                <c:pt idx="25">
                  <c:v>109100</c:v>
                </c:pt>
                <c:pt idx="26">
                  <c:v>113500</c:v>
                </c:pt>
                <c:pt idx="27">
                  <c:v>117000</c:v>
                </c:pt>
                <c:pt idx="28">
                  <c:v>122600</c:v>
                </c:pt>
                <c:pt idx="29">
                  <c:v>129000</c:v>
                </c:pt>
                <c:pt idx="30">
                  <c:v>136000</c:v>
                </c:pt>
                <c:pt idx="31">
                  <c:v>141200</c:v>
                </c:pt>
                <c:pt idx="32">
                  <c:v>147300</c:v>
                </c:pt>
                <c:pt idx="33">
                  <c:v>156600</c:v>
                </c:pt>
                <c:pt idx="34">
                  <c:v>167600</c:v>
                </c:pt>
                <c:pt idx="35">
                  <c:v>180200</c:v>
                </c:pt>
                <c:pt idx="36">
                  <c:v>195200</c:v>
                </c:pt>
                <c:pt idx="37">
                  <c:v>219000</c:v>
                </c:pt>
                <c:pt idx="38">
                  <c:v>221900</c:v>
                </c:pt>
                <c:pt idx="39">
                  <c:v>217900</c:v>
                </c:pt>
                <c:pt idx="40">
                  <c:v>196600</c:v>
                </c:pt>
                <c:pt idx="41">
                  <c:v>172100</c:v>
                </c:pt>
                <c:pt idx="42">
                  <c:v>173100</c:v>
                </c:pt>
                <c:pt idx="43">
                  <c:v>166200</c:v>
                </c:pt>
                <c:pt idx="44">
                  <c:v>177200</c:v>
                </c:pt>
                <c:pt idx="45">
                  <c:v>197400</c:v>
                </c:pt>
                <c:pt idx="46">
                  <c:v>208900</c:v>
                </c:pt>
                <c:pt idx="47">
                  <c:v>223900</c:v>
                </c:pt>
                <c:pt idx="48">
                  <c:v>235500</c:v>
                </c:pt>
                <c:pt idx="49">
                  <c:v>248800</c:v>
                </c:pt>
                <c:pt idx="50">
                  <c:v>261600</c:v>
                </c:pt>
                <c:pt idx="51">
                  <c:v>274600</c:v>
                </c:pt>
                <c:pt idx="52">
                  <c:v>300200</c:v>
                </c:pt>
                <c:pt idx="53">
                  <c:v>353400</c:v>
                </c:pt>
              </c:numCache>
            </c:numRef>
          </c:val>
          <c:extLst>
            <c:ext xmlns:c16="http://schemas.microsoft.com/office/drawing/2014/chart" uri="{C3380CC4-5D6E-409C-BE32-E72D297353CC}">
              <c16:uniqueId val="{00000000-E851-4959-8E2B-C23D6E2D6B18}"/>
            </c:ext>
          </c:extLst>
        </c:ser>
        <c:dLbls>
          <c:showLegendKey val="0"/>
          <c:showVal val="0"/>
          <c:showCatName val="0"/>
          <c:showSerName val="0"/>
          <c:showPercent val="0"/>
          <c:showBubbleSize val="0"/>
        </c:dLbls>
        <c:gapWidth val="219"/>
        <c:overlap val="-27"/>
        <c:axId val="900360448"/>
        <c:axId val="900355872"/>
      </c:barChart>
      <c:lineChart>
        <c:grouping val="standard"/>
        <c:varyColors val="0"/>
        <c:ser>
          <c:idx val="1"/>
          <c:order val="1"/>
          <c:tx>
            <c:strRef>
              <c:f>Sheet1!$C$1</c:f>
              <c:strCache>
                <c:ptCount val="1"/>
                <c:pt idx="0">
                  <c:v>CA</c:v>
                </c:pt>
              </c:strCache>
            </c:strRef>
          </c:tx>
          <c:spPr>
            <a:ln w="44450" cap="rnd">
              <a:solidFill>
                <a:schemeClr val="accent5"/>
              </a:solidFill>
              <a:round/>
            </a:ln>
            <a:effectLst>
              <a:outerShdw blurRad="50800" dist="38100" dir="2700000" algn="tl" rotWithShape="0">
                <a:prstClr val="black">
                  <a:alpha val="40000"/>
                </a:prstClr>
              </a:outerShdw>
            </a:effectLst>
          </c:spPr>
          <c:marker>
            <c:symbol val="none"/>
          </c:marker>
          <c:dLbls>
            <c:dLbl>
              <c:idx val="5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51-4959-8E2B-C23D6E2D6B18}"/>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Sheet1!$A$2:$A$55</c:f>
              <c:numCache>
                <c:formatCode>General</c:formatCode>
                <c:ptCount val="54"/>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c:v>
                </c:pt>
                <c:pt idx="53">
                  <c:v>2021</c:v>
                </c:pt>
              </c:numCache>
            </c:numRef>
          </c:cat>
          <c:val>
            <c:numRef>
              <c:f>Sheet1!$C$2:$C$55</c:f>
              <c:numCache>
                <c:formatCode>"$"#,##0</c:formatCode>
                <c:ptCount val="54"/>
                <c:pt idx="0">
                  <c:v>23210</c:v>
                </c:pt>
                <c:pt idx="1">
                  <c:v>24230</c:v>
                </c:pt>
                <c:pt idx="2">
                  <c:v>24640</c:v>
                </c:pt>
                <c:pt idx="3">
                  <c:v>26880</c:v>
                </c:pt>
                <c:pt idx="4">
                  <c:v>28810</c:v>
                </c:pt>
                <c:pt idx="5">
                  <c:v>31460</c:v>
                </c:pt>
                <c:pt idx="6">
                  <c:v>34610</c:v>
                </c:pt>
                <c:pt idx="7">
                  <c:v>41600</c:v>
                </c:pt>
                <c:pt idx="8">
                  <c:v>48630</c:v>
                </c:pt>
                <c:pt idx="9">
                  <c:v>62290</c:v>
                </c:pt>
                <c:pt idx="10">
                  <c:v>70890</c:v>
                </c:pt>
                <c:pt idx="11">
                  <c:v>84150</c:v>
                </c:pt>
                <c:pt idx="12">
                  <c:v>99550</c:v>
                </c:pt>
                <c:pt idx="13">
                  <c:v>107710</c:v>
                </c:pt>
                <c:pt idx="14">
                  <c:v>111800</c:v>
                </c:pt>
                <c:pt idx="15">
                  <c:v>114370</c:v>
                </c:pt>
                <c:pt idx="16">
                  <c:v>114260</c:v>
                </c:pt>
                <c:pt idx="17">
                  <c:v>119860</c:v>
                </c:pt>
                <c:pt idx="18">
                  <c:v>133640</c:v>
                </c:pt>
                <c:pt idx="19">
                  <c:v>142060</c:v>
                </c:pt>
                <c:pt idx="20">
                  <c:v>168200</c:v>
                </c:pt>
                <c:pt idx="21">
                  <c:v>196120</c:v>
                </c:pt>
                <c:pt idx="22">
                  <c:v>193770</c:v>
                </c:pt>
                <c:pt idx="23">
                  <c:v>200660</c:v>
                </c:pt>
                <c:pt idx="24">
                  <c:v>197030</c:v>
                </c:pt>
                <c:pt idx="25">
                  <c:v>188240</c:v>
                </c:pt>
                <c:pt idx="26">
                  <c:v>185010</c:v>
                </c:pt>
                <c:pt idx="27">
                  <c:v>178160</c:v>
                </c:pt>
                <c:pt idx="28">
                  <c:v>177270</c:v>
                </c:pt>
                <c:pt idx="29">
                  <c:v>186490</c:v>
                </c:pt>
                <c:pt idx="30">
                  <c:v>200100</c:v>
                </c:pt>
                <c:pt idx="31">
                  <c:v>217510</c:v>
                </c:pt>
                <c:pt idx="32">
                  <c:v>241350</c:v>
                </c:pt>
                <c:pt idx="33">
                  <c:v>262350</c:v>
                </c:pt>
                <c:pt idx="34">
                  <c:v>316130</c:v>
                </c:pt>
                <c:pt idx="35">
                  <c:v>371520</c:v>
                </c:pt>
                <c:pt idx="36">
                  <c:v>450770</c:v>
                </c:pt>
                <c:pt idx="37">
                  <c:v>522670</c:v>
                </c:pt>
                <c:pt idx="38">
                  <c:v>556430</c:v>
                </c:pt>
                <c:pt idx="39">
                  <c:v>560270</c:v>
                </c:pt>
                <c:pt idx="40">
                  <c:v>348490</c:v>
                </c:pt>
                <c:pt idx="41">
                  <c:v>274960</c:v>
                </c:pt>
                <c:pt idx="42">
                  <c:v>305010</c:v>
                </c:pt>
                <c:pt idx="43">
                  <c:v>286040</c:v>
                </c:pt>
                <c:pt idx="44">
                  <c:v>319310</c:v>
                </c:pt>
                <c:pt idx="45">
                  <c:v>407150</c:v>
                </c:pt>
                <c:pt idx="46">
                  <c:v>446890</c:v>
                </c:pt>
                <c:pt idx="47">
                  <c:v>476320</c:v>
                </c:pt>
                <c:pt idx="48">
                  <c:v>502930</c:v>
                </c:pt>
                <c:pt idx="49">
                  <c:v>537860</c:v>
                </c:pt>
                <c:pt idx="50">
                  <c:v>569480</c:v>
                </c:pt>
                <c:pt idx="51">
                  <c:v>592230</c:v>
                </c:pt>
                <c:pt idx="52">
                  <c:v>659380</c:v>
                </c:pt>
                <c:pt idx="53">
                  <c:v>786700</c:v>
                </c:pt>
              </c:numCache>
            </c:numRef>
          </c:val>
          <c:smooth val="0"/>
          <c:extLst>
            <c:ext xmlns:c16="http://schemas.microsoft.com/office/drawing/2014/chart" uri="{C3380CC4-5D6E-409C-BE32-E72D297353CC}">
              <c16:uniqueId val="{00000001-E851-4959-8E2B-C23D6E2D6B18}"/>
            </c:ext>
          </c:extLst>
        </c:ser>
        <c:dLbls>
          <c:showLegendKey val="0"/>
          <c:showVal val="0"/>
          <c:showCatName val="0"/>
          <c:showSerName val="0"/>
          <c:showPercent val="0"/>
          <c:showBubbleSize val="0"/>
        </c:dLbls>
        <c:marker val="1"/>
        <c:smooth val="0"/>
        <c:axId val="900360448"/>
        <c:axId val="900355872"/>
      </c:lineChart>
      <c:catAx>
        <c:axId val="90036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900355872"/>
        <c:crosses val="autoZero"/>
        <c:auto val="1"/>
        <c:lblAlgn val="ctr"/>
        <c:lblOffset val="100"/>
        <c:noMultiLvlLbl val="0"/>
      </c:catAx>
      <c:valAx>
        <c:axId val="9003558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9003604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2400">
          <a:solidFill>
            <a:schemeClr val="bg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bg1"/>
                </a:solidFill>
                <a:latin typeface="+mn-lt"/>
                <a:ea typeface="+mn-ea"/>
                <a:cs typeface="+mn-cs"/>
              </a:defRPr>
            </a:pPr>
            <a:r>
              <a:rPr lang="en-US" dirty="0"/>
              <a:t>January 2022 Alameda County Existing SFR Median Prices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Column3</c:v>
                </c:pt>
              </c:strCache>
            </c:strRef>
          </c:tx>
          <c:spPr>
            <a:solidFill>
              <a:schemeClr val="accent1"/>
            </a:solidFill>
            <a:ln>
              <a:noFill/>
            </a:ln>
            <a:effectLst>
              <a:outerShdw blurRad="50800" dist="38100" dir="2700000" algn="tl" rotWithShape="0">
                <a:prstClr val="black">
                  <a:alpha val="40000"/>
                </a:prstClr>
              </a:outerShdw>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Oakland</c:v>
                </c:pt>
                <c:pt idx="1">
                  <c:v>Berkeley</c:v>
                </c:pt>
                <c:pt idx="2">
                  <c:v>Piedmont</c:v>
                </c:pt>
                <c:pt idx="3">
                  <c:v>Pleasanton</c:v>
                </c:pt>
                <c:pt idx="4">
                  <c:v>Fremont</c:v>
                </c:pt>
                <c:pt idx="5">
                  <c:v>Union City</c:v>
                </c:pt>
                <c:pt idx="6">
                  <c:v>Alameda</c:v>
                </c:pt>
                <c:pt idx="7">
                  <c:v>Newark</c:v>
                </c:pt>
                <c:pt idx="8">
                  <c:v>Livermore</c:v>
                </c:pt>
                <c:pt idx="9">
                  <c:v>Dublin</c:v>
                </c:pt>
                <c:pt idx="10">
                  <c:v>Albany</c:v>
                </c:pt>
                <c:pt idx="11">
                  <c:v>Castro Valley</c:v>
                </c:pt>
                <c:pt idx="12">
                  <c:v>San Leandro</c:v>
                </c:pt>
                <c:pt idx="13">
                  <c:v>San Lorenzo</c:v>
                </c:pt>
                <c:pt idx="14">
                  <c:v>Hayward</c:v>
                </c:pt>
                <c:pt idx="15">
                  <c:v>Emeryville</c:v>
                </c:pt>
              </c:strCache>
            </c:strRef>
          </c:cat>
          <c:val>
            <c:numRef>
              <c:f>Sheet1!$B$2:$B$17</c:f>
              <c:numCache>
                <c:formatCode>General</c:formatCode>
                <c:ptCount val="16"/>
                <c:pt idx="0">
                  <c:v>820000</c:v>
                </c:pt>
                <c:pt idx="1">
                  <c:v>1600000</c:v>
                </c:pt>
                <c:pt idx="2">
                  <c:v>2965000</c:v>
                </c:pt>
                <c:pt idx="3">
                  <c:v>1682500</c:v>
                </c:pt>
                <c:pt idx="4">
                  <c:v>1550000</c:v>
                </c:pt>
                <c:pt idx="5">
                  <c:v>1305000</c:v>
                </c:pt>
                <c:pt idx="6">
                  <c:v>1302500</c:v>
                </c:pt>
                <c:pt idx="7">
                  <c:v>1230000</c:v>
                </c:pt>
                <c:pt idx="8">
                  <c:v>1175000</c:v>
                </c:pt>
                <c:pt idx="9">
                  <c:v>1170000</c:v>
                </c:pt>
                <c:pt idx="10">
                  <c:v>1150000</c:v>
                </c:pt>
                <c:pt idx="11">
                  <c:v>1117500</c:v>
                </c:pt>
                <c:pt idx="12">
                  <c:v>912000</c:v>
                </c:pt>
                <c:pt idx="13">
                  <c:v>897500</c:v>
                </c:pt>
                <c:pt idx="14">
                  <c:v>877750</c:v>
                </c:pt>
                <c:pt idx="15">
                  <c:v>682500</c:v>
                </c:pt>
              </c:numCache>
            </c:numRef>
          </c:val>
          <c:extLst>
            <c:ext xmlns:c16="http://schemas.microsoft.com/office/drawing/2014/chart" uri="{C3380CC4-5D6E-409C-BE32-E72D297353CC}">
              <c16:uniqueId val="{00000004-097C-4A0B-B87A-4093158D72C1}"/>
            </c:ext>
          </c:extLst>
        </c:ser>
        <c:dLbls>
          <c:showLegendKey val="0"/>
          <c:showVal val="0"/>
          <c:showCatName val="0"/>
          <c:showSerName val="0"/>
          <c:showPercent val="0"/>
          <c:showBubbleSize val="0"/>
        </c:dLbls>
        <c:gapWidth val="219"/>
        <c:overlap val="-27"/>
        <c:axId val="1730710576"/>
        <c:axId val="1730728880"/>
      </c:barChart>
      <c:catAx>
        <c:axId val="1730710576"/>
        <c:scaling>
          <c:orientation val="minMax"/>
        </c:scaling>
        <c:delete val="0"/>
        <c:axPos val="b"/>
        <c:numFmt formatCode="General" sourceLinked="1"/>
        <c:majorTickMark val="none"/>
        <c:minorTickMark val="none"/>
        <c:tickLblPos val="low"/>
        <c:spPr>
          <a:noFill/>
          <a:ln w="9525" cap="flat" cmpd="sng" algn="ctr">
            <a:solidFill>
              <a:schemeClr val="tx2">
                <a:lumMod val="90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730728880"/>
        <c:crosses val="autoZero"/>
        <c:auto val="1"/>
        <c:lblAlgn val="ctr"/>
        <c:lblOffset val="100"/>
        <c:noMultiLvlLbl val="0"/>
      </c:catAx>
      <c:valAx>
        <c:axId val="17307288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73071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1600">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bg1"/>
                </a:solidFill>
                <a:latin typeface="+mn-lt"/>
                <a:ea typeface="+mn-ea"/>
                <a:cs typeface="+mn-cs"/>
              </a:defRPr>
            </a:pPr>
            <a:r>
              <a:rPr lang="en-US" dirty="0"/>
              <a:t>2021 Alameda County Existing SFR Sales Above List Price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Column3</c:v>
                </c:pt>
              </c:strCache>
            </c:strRef>
          </c:tx>
          <c:spPr>
            <a:solidFill>
              <a:schemeClr val="accent1"/>
            </a:solidFill>
            <a:ln>
              <a:no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Oakland</c:v>
                </c:pt>
                <c:pt idx="1">
                  <c:v>Berkeley</c:v>
                </c:pt>
                <c:pt idx="2">
                  <c:v>Piedmont</c:v>
                </c:pt>
                <c:pt idx="3">
                  <c:v>Pleasanton</c:v>
                </c:pt>
                <c:pt idx="4">
                  <c:v>Fremont</c:v>
                </c:pt>
                <c:pt idx="5">
                  <c:v>Union City</c:v>
                </c:pt>
                <c:pt idx="6">
                  <c:v>Alameda</c:v>
                </c:pt>
                <c:pt idx="7">
                  <c:v>Newark</c:v>
                </c:pt>
                <c:pt idx="8">
                  <c:v>Livermore</c:v>
                </c:pt>
                <c:pt idx="9">
                  <c:v>Dublin</c:v>
                </c:pt>
                <c:pt idx="10">
                  <c:v>Albany</c:v>
                </c:pt>
                <c:pt idx="11">
                  <c:v>Castro Valley</c:v>
                </c:pt>
                <c:pt idx="12">
                  <c:v>San Leandro</c:v>
                </c:pt>
                <c:pt idx="13">
                  <c:v>San Lorenzo</c:v>
                </c:pt>
                <c:pt idx="14">
                  <c:v>Hayward</c:v>
                </c:pt>
                <c:pt idx="15">
                  <c:v>Emeryville</c:v>
                </c:pt>
              </c:strCache>
            </c:strRef>
          </c:cat>
          <c:val>
            <c:numRef>
              <c:f>Sheet1!$B$2:$B$17</c:f>
              <c:numCache>
                <c:formatCode>0.0%</c:formatCode>
                <c:ptCount val="16"/>
                <c:pt idx="0">
                  <c:v>0.79377233282286885</c:v>
                </c:pt>
                <c:pt idx="1">
                  <c:v>0.83060747663551404</c:v>
                </c:pt>
                <c:pt idx="2">
                  <c:v>0.85810810810810811</c:v>
                </c:pt>
                <c:pt idx="3">
                  <c:v>0.84476190476190471</c:v>
                </c:pt>
                <c:pt idx="4">
                  <c:v>0.80943025540275049</c:v>
                </c:pt>
                <c:pt idx="5">
                  <c:v>0.83809523809523812</c:v>
                </c:pt>
                <c:pt idx="6">
                  <c:v>0.84638109305760711</c:v>
                </c:pt>
                <c:pt idx="7">
                  <c:v>0.85328836424957843</c:v>
                </c:pt>
                <c:pt idx="8">
                  <c:v>0.8502024291497976</c:v>
                </c:pt>
                <c:pt idx="9">
                  <c:v>0.88935281837160751</c:v>
                </c:pt>
                <c:pt idx="10">
                  <c:v>0.77108433734939763</c:v>
                </c:pt>
                <c:pt idx="11">
                  <c:v>0.84327086882453151</c:v>
                </c:pt>
                <c:pt idx="12">
                  <c:v>0.84217687074829928</c:v>
                </c:pt>
                <c:pt idx="13">
                  <c:v>0.86192468619246865</c:v>
                </c:pt>
                <c:pt idx="14">
                  <c:v>0.84245076586433265</c:v>
                </c:pt>
                <c:pt idx="15">
                  <c:v>0.60209424083769636</c:v>
                </c:pt>
              </c:numCache>
            </c:numRef>
          </c:val>
          <c:extLst>
            <c:ext xmlns:c16="http://schemas.microsoft.com/office/drawing/2014/chart" uri="{C3380CC4-5D6E-409C-BE32-E72D297353CC}">
              <c16:uniqueId val="{00000004-097C-4A0B-B87A-4093158D72C1}"/>
            </c:ext>
          </c:extLst>
        </c:ser>
        <c:dLbls>
          <c:showLegendKey val="0"/>
          <c:showVal val="0"/>
          <c:showCatName val="0"/>
          <c:showSerName val="0"/>
          <c:showPercent val="0"/>
          <c:showBubbleSize val="0"/>
        </c:dLbls>
        <c:gapWidth val="219"/>
        <c:overlap val="-27"/>
        <c:axId val="1730710576"/>
        <c:axId val="1730728880"/>
      </c:barChart>
      <c:catAx>
        <c:axId val="1730710576"/>
        <c:scaling>
          <c:orientation val="minMax"/>
        </c:scaling>
        <c:delete val="0"/>
        <c:axPos val="b"/>
        <c:numFmt formatCode="General" sourceLinked="1"/>
        <c:majorTickMark val="none"/>
        <c:minorTickMark val="none"/>
        <c:tickLblPos val="low"/>
        <c:spPr>
          <a:noFill/>
          <a:ln w="9525" cap="flat" cmpd="sng" algn="ctr">
            <a:solidFill>
              <a:schemeClr val="tx2">
                <a:lumMod val="90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730728880"/>
        <c:crosses val="autoZero"/>
        <c:auto val="1"/>
        <c:lblAlgn val="ctr"/>
        <c:lblOffset val="100"/>
        <c:noMultiLvlLbl val="0"/>
      </c:catAx>
      <c:valAx>
        <c:axId val="1730728880"/>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73071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1600">
          <a:solidFill>
            <a:schemeClr val="bg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2000"/>
          </a:pPr>
          <a:endParaRPr lang="en-US"/>
        </a:p>
      </c:txPr>
    </c:title>
    <c:autoTitleDeleted val="0"/>
    <c:plotArea>
      <c:layout>
        <c:manualLayout>
          <c:layoutTarget val="inner"/>
          <c:xMode val="edge"/>
          <c:yMode val="edge"/>
          <c:x val="0.13669242733547196"/>
          <c:y val="8.0969837786670107E-2"/>
          <c:w val="0.82935695538057741"/>
          <c:h val="0.73652985557914041"/>
        </c:manualLayout>
      </c:layout>
      <c:barChart>
        <c:barDir val="col"/>
        <c:grouping val="clustered"/>
        <c:varyColors val="0"/>
        <c:ser>
          <c:idx val="0"/>
          <c:order val="0"/>
          <c:tx>
            <c:strRef>
              <c:f>Sheet1!$B$1</c:f>
              <c:strCache>
                <c:ptCount val="1"/>
                <c:pt idx="0">
                  <c:v>% of All Cash Sales</c:v>
                </c:pt>
              </c:strCache>
            </c:strRef>
          </c:tx>
          <c:spPr>
            <a:solidFill>
              <a:schemeClr val="accent4"/>
            </a:solidFill>
            <a:effectLst>
              <a:outerShdw blurRad="50800" dist="38100" algn="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AE2-4413-A4AD-47D7F4B2CC5A}"/>
                </c:ext>
              </c:extLst>
            </c:dLbl>
            <c:dLbl>
              <c:idx val="1"/>
              <c:delete val="1"/>
              <c:extLst>
                <c:ext xmlns:c15="http://schemas.microsoft.com/office/drawing/2012/chart" uri="{CE6537A1-D6FC-4f65-9D91-7224C49458BB}"/>
                <c:ext xmlns:c16="http://schemas.microsoft.com/office/drawing/2014/chart" uri="{C3380CC4-5D6E-409C-BE32-E72D297353CC}">
                  <c16:uniqueId val="{00000001-0AE2-4413-A4AD-47D7F4B2CC5A}"/>
                </c:ext>
              </c:extLst>
            </c:dLbl>
            <c:dLbl>
              <c:idx val="2"/>
              <c:delete val="1"/>
              <c:extLst>
                <c:ext xmlns:c15="http://schemas.microsoft.com/office/drawing/2012/chart" uri="{CE6537A1-D6FC-4f65-9D91-7224C49458BB}"/>
                <c:ext xmlns:c16="http://schemas.microsoft.com/office/drawing/2014/chart" uri="{C3380CC4-5D6E-409C-BE32-E72D297353CC}">
                  <c16:uniqueId val="{00000002-0AE2-4413-A4AD-47D7F4B2CC5A}"/>
                </c:ext>
              </c:extLst>
            </c:dLbl>
            <c:dLbl>
              <c:idx val="3"/>
              <c:delete val="1"/>
              <c:extLst>
                <c:ext xmlns:c15="http://schemas.microsoft.com/office/drawing/2012/chart" uri="{CE6537A1-D6FC-4f65-9D91-7224C49458BB}"/>
                <c:ext xmlns:c16="http://schemas.microsoft.com/office/drawing/2014/chart" uri="{C3380CC4-5D6E-409C-BE32-E72D297353CC}">
                  <c16:uniqueId val="{00000003-0AE2-4413-A4AD-47D7F4B2CC5A}"/>
                </c:ext>
              </c:extLst>
            </c:dLbl>
            <c:dLbl>
              <c:idx val="4"/>
              <c:delete val="1"/>
              <c:extLst>
                <c:ext xmlns:c15="http://schemas.microsoft.com/office/drawing/2012/chart" uri="{CE6537A1-D6FC-4f65-9D91-7224C49458BB}"/>
                <c:ext xmlns:c16="http://schemas.microsoft.com/office/drawing/2014/chart" uri="{C3380CC4-5D6E-409C-BE32-E72D297353CC}">
                  <c16:uniqueId val="{00000004-0AE2-4413-A4AD-47D7F4B2CC5A}"/>
                </c:ext>
              </c:extLst>
            </c:dLbl>
            <c:dLbl>
              <c:idx val="5"/>
              <c:delete val="1"/>
              <c:extLst>
                <c:ext xmlns:c15="http://schemas.microsoft.com/office/drawing/2012/chart" uri="{CE6537A1-D6FC-4f65-9D91-7224C49458BB}"/>
                <c:ext xmlns:c16="http://schemas.microsoft.com/office/drawing/2014/chart" uri="{C3380CC4-5D6E-409C-BE32-E72D297353CC}">
                  <c16:uniqueId val="{00000005-0AE2-4413-A4AD-47D7F4B2CC5A}"/>
                </c:ext>
              </c:extLst>
            </c:dLbl>
            <c:dLbl>
              <c:idx val="6"/>
              <c:delete val="1"/>
              <c:extLst>
                <c:ext xmlns:c15="http://schemas.microsoft.com/office/drawing/2012/chart" uri="{CE6537A1-D6FC-4f65-9D91-7224C49458BB}"/>
                <c:ext xmlns:c16="http://schemas.microsoft.com/office/drawing/2014/chart" uri="{C3380CC4-5D6E-409C-BE32-E72D297353CC}">
                  <c16:uniqueId val="{00000006-0AE2-4413-A4AD-47D7F4B2CC5A}"/>
                </c:ext>
              </c:extLst>
            </c:dLbl>
            <c:dLbl>
              <c:idx val="7"/>
              <c:delete val="1"/>
              <c:extLst>
                <c:ext xmlns:c15="http://schemas.microsoft.com/office/drawing/2012/chart" uri="{CE6537A1-D6FC-4f65-9D91-7224C49458BB}"/>
                <c:ext xmlns:c16="http://schemas.microsoft.com/office/drawing/2014/chart" uri="{C3380CC4-5D6E-409C-BE32-E72D297353CC}">
                  <c16:uniqueId val="{00000007-0AE2-4413-A4AD-47D7F4B2CC5A}"/>
                </c:ext>
              </c:extLst>
            </c:dLbl>
            <c:dLbl>
              <c:idx val="8"/>
              <c:delete val="1"/>
              <c:extLst>
                <c:ext xmlns:c15="http://schemas.microsoft.com/office/drawing/2012/chart" uri="{CE6537A1-D6FC-4f65-9D91-7224C49458BB}"/>
                <c:ext xmlns:c16="http://schemas.microsoft.com/office/drawing/2014/chart" uri="{C3380CC4-5D6E-409C-BE32-E72D297353CC}">
                  <c16:uniqueId val="{00000008-0AE2-4413-A4AD-47D7F4B2CC5A}"/>
                </c:ext>
              </c:extLst>
            </c:dLbl>
            <c:dLbl>
              <c:idx val="9"/>
              <c:delete val="1"/>
              <c:extLst>
                <c:ext xmlns:c15="http://schemas.microsoft.com/office/drawing/2012/chart" uri="{CE6537A1-D6FC-4f65-9D91-7224C49458BB}"/>
                <c:ext xmlns:c16="http://schemas.microsoft.com/office/drawing/2014/chart" uri="{C3380CC4-5D6E-409C-BE32-E72D297353CC}">
                  <c16:uniqueId val="{00000009-0AE2-4413-A4AD-47D7F4B2CC5A}"/>
                </c:ext>
              </c:extLst>
            </c:dLbl>
            <c:dLbl>
              <c:idx val="10"/>
              <c:delete val="1"/>
              <c:extLst>
                <c:ext xmlns:c15="http://schemas.microsoft.com/office/drawing/2012/chart" uri="{CE6537A1-D6FC-4f65-9D91-7224C49458BB}"/>
                <c:ext xmlns:c16="http://schemas.microsoft.com/office/drawing/2014/chart" uri="{C3380CC4-5D6E-409C-BE32-E72D297353CC}">
                  <c16:uniqueId val="{0000000B-0AE2-4413-A4AD-47D7F4B2CC5A}"/>
                </c:ext>
              </c:extLst>
            </c:dLbl>
            <c:dLbl>
              <c:idx val="11"/>
              <c:delete val="1"/>
              <c:extLst>
                <c:ext xmlns:c15="http://schemas.microsoft.com/office/drawing/2012/chart" uri="{CE6537A1-D6FC-4f65-9D91-7224C49458BB}"/>
                <c:ext xmlns:c16="http://schemas.microsoft.com/office/drawing/2014/chart" uri="{C3380CC4-5D6E-409C-BE32-E72D297353CC}">
                  <c16:uniqueId val="{00000000-9B86-4EAF-89D3-5883D36DE888}"/>
                </c:ext>
              </c:extLst>
            </c:dLbl>
            <c:dLbl>
              <c:idx val="12"/>
              <c:delete val="1"/>
              <c:extLst>
                <c:ext xmlns:c15="http://schemas.microsoft.com/office/drawing/2012/chart" uri="{CE6537A1-D6FC-4f65-9D91-7224C49458BB}"/>
                <c:ext xmlns:c16="http://schemas.microsoft.com/office/drawing/2014/chart" uri="{C3380CC4-5D6E-409C-BE32-E72D297353CC}">
                  <c16:uniqueId val="{00000000-33A4-47B2-95DE-23C39B7D44D1}"/>
                </c:ext>
              </c:extLst>
            </c:dLbl>
            <c:dLbl>
              <c:idx val="13"/>
              <c:delete val="1"/>
              <c:extLst>
                <c:ext xmlns:c15="http://schemas.microsoft.com/office/drawing/2012/chart" uri="{CE6537A1-D6FC-4f65-9D91-7224C49458BB}"/>
                <c:ext xmlns:c16="http://schemas.microsoft.com/office/drawing/2014/chart" uri="{C3380CC4-5D6E-409C-BE32-E72D297353CC}">
                  <c16:uniqueId val="{00000000-864A-4548-8C42-D46FA5FFFD73}"/>
                </c:ext>
              </c:extLst>
            </c:dLbl>
            <c:dLbl>
              <c:idx val="14"/>
              <c:delete val="1"/>
              <c:extLst>
                <c:ext xmlns:c15="http://schemas.microsoft.com/office/drawing/2012/chart" uri="{CE6537A1-D6FC-4f65-9D91-7224C49458BB}"/>
                <c:ext xmlns:c16="http://schemas.microsoft.com/office/drawing/2014/chart" uri="{C3380CC4-5D6E-409C-BE32-E72D297353CC}">
                  <c16:uniqueId val="{00000001-909B-4651-A67A-11E9DE1FA2BF}"/>
                </c:ext>
              </c:extLst>
            </c:dLbl>
            <c:dLbl>
              <c:idx val="15"/>
              <c:delete val="1"/>
              <c:extLst>
                <c:ext xmlns:c15="http://schemas.microsoft.com/office/drawing/2012/chart" uri="{CE6537A1-D6FC-4f65-9D91-7224C49458BB}"/>
                <c:ext xmlns:c16="http://schemas.microsoft.com/office/drawing/2014/chart" uri="{C3380CC4-5D6E-409C-BE32-E72D297353CC}">
                  <c16:uniqueId val="{00000000-3160-4097-B1C2-611861656424}"/>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Sheet1!$A$2:$A$25</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Sheet1!$B$2:$B$25</c:f>
              <c:numCache>
                <c:formatCode>0%</c:formatCode>
                <c:ptCount val="17"/>
                <c:pt idx="0">
                  <c:v>0.108</c:v>
                </c:pt>
                <c:pt idx="1">
                  <c:v>0.11</c:v>
                </c:pt>
                <c:pt idx="2">
                  <c:v>0.126</c:v>
                </c:pt>
                <c:pt idx="3">
                  <c:v>0.185</c:v>
                </c:pt>
                <c:pt idx="4" formatCode="0.0%">
                  <c:v>0.19600000000000001</c:v>
                </c:pt>
                <c:pt idx="5" formatCode="0.0%">
                  <c:v>0.23200000000000001</c:v>
                </c:pt>
                <c:pt idx="6" formatCode="0.0%">
                  <c:v>0.26800000000000002</c:v>
                </c:pt>
                <c:pt idx="7" formatCode="0.0%">
                  <c:v>0.29599999999999999</c:v>
                </c:pt>
                <c:pt idx="8" formatCode="0.0%">
                  <c:v>0.27400000000000002</c:v>
                </c:pt>
                <c:pt idx="9" formatCode="0.0%">
                  <c:v>0.223</c:v>
                </c:pt>
                <c:pt idx="10" formatCode="0.0%">
                  <c:v>0.20699999999999999</c:v>
                </c:pt>
                <c:pt idx="11" formatCode="0.0%">
                  <c:v>0.20899999999999999</c:v>
                </c:pt>
                <c:pt idx="12" formatCode="0.0%">
                  <c:v>0.215</c:v>
                </c:pt>
                <c:pt idx="13" formatCode="0.0%">
                  <c:v>0.22900000000000001</c:v>
                </c:pt>
                <c:pt idx="14" formatCode="0.0%">
                  <c:v>0.19700000000000001</c:v>
                </c:pt>
                <c:pt idx="15" formatCode="0.0%">
                  <c:v>0.17382516422435573</c:v>
                </c:pt>
                <c:pt idx="16" formatCode="0.0%">
                  <c:v>0.18626609442060085</c:v>
                </c:pt>
              </c:numCache>
            </c:numRef>
          </c:val>
          <c:extLst>
            <c:ext xmlns:c16="http://schemas.microsoft.com/office/drawing/2014/chart" uri="{C3380CC4-5D6E-409C-BE32-E72D297353CC}">
              <c16:uniqueId val="{0000000A-0AE2-4413-A4AD-47D7F4B2CC5A}"/>
            </c:ext>
          </c:extLst>
        </c:ser>
        <c:dLbls>
          <c:showLegendKey val="0"/>
          <c:showVal val="1"/>
          <c:showCatName val="0"/>
          <c:showSerName val="0"/>
          <c:showPercent val="0"/>
          <c:showBubbleSize val="0"/>
        </c:dLbls>
        <c:gapWidth val="50"/>
        <c:axId val="117041408"/>
        <c:axId val="117044352"/>
      </c:barChart>
      <c:catAx>
        <c:axId val="117041408"/>
        <c:scaling>
          <c:orientation val="minMax"/>
        </c:scaling>
        <c:delete val="0"/>
        <c:axPos val="b"/>
        <c:numFmt formatCode="General" sourceLinked="1"/>
        <c:majorTickMark val="out"/>
        <c:minorTickMark val="none"/>
        <c:tickLblPos val="nextTo"/>
        <c:spPr>
          <a:ln>
            <a:solidFill>
              <a:schemeClr val="tx2">
                <a:lumMod val="75000"/>
              </a:schemeClr>
            </a:solidFill>
          </a:ln>
        </c:spPr>
        <c:crossAx val="117044352"/>
        <c:crosses val="autoZero"/>
        <c:auto val="1"/>
        <c:lblAlgn val="ctr"/>
        <c:lblOffset val="100"/>
        <c:noMultiLvlLbl val="0"/>
      </c:catAx>
      <c:valAx>
        <c:axId val="117044352"/>
        <c:scaling>
          <c:orientation val="minMax"/>
        </c:scaling>
        <c:delete val="0"/>
        <c:axPos val="l"/>
        <c:majorGridlines>
          <c:spPr>
            <a:ln>
              <a:noFill/>
            </a:ln>
          </c:spPr>
        </c:majorGridlines>
        <c:numFmt formatCode="0%" sourceLinked="0"/>
        <c:majorTickMark val="out"/>
        <c:minorTickMark val="none"/>
        <c:tickLblPos val="nextTo"/>
        <c:spPr>
          <a:ln>
            <a:solidFill>
              <a:schemeClr val="tx2">
                <a:lumMod val="75000"/>
              </a:schemeClr>
            </a:solidFill>
          </a:ln>
        </c:spPr>
        <c:crossAx val="117041408"/>
        <c:crosses val="autoZero"/>
        <c:crossBetween val="between"/>
      </c:valAx>
    </c:plotArea>
    <c:plotVisOnly val="1"/>
    <c:dispBlanksAs val="gap"/>
    <c:showDLblsOverMax val="0"/>
  </c:chart>
  <c:txPr>
    <a:bodyPr/>
    <a:lstStyle/>
    <a:p>
      <a:pPr>
        <a:defRPr sz="2000">
          <a:solidFill>
            <a:schemeClr val="bg1"/>
          </a:solidFil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7.3457854575907144E-2"/>
          <c:y val="0.1113891146855245"/>
          <c:w val="0.84830729379063752"/>
          <c:h val="0.73852148857104938"/>
        </c:manualLayout>
      </c:layout>
      <c:barChart>
        <c:barDir val="col"/>
        <c:grouping val="clustered"/>
        <c:varyColors val="0"/>
        <c:ser>
          <c:idx val="0"/>
          <c:order val="0"/>
          <c:tx>
            <c:strRef>
              <c:f>Sheet1!$B$1</c:f>
              <c:strCache>
                <c:ptCount val="1"/>
                <c:pt idx="0">
                  <c:v>Investment/Rental Property</c:v>
                </c:pt>
              </c:strCache>
            </c:strRef>
          </c:tx>
          <c:spPr>
            <a:solidFill>
              <a:schemeClr val="accent1"/>
            </a:solidFill>
            <a:ln>
              <a:noFill/>
            </a:ln>
            <a:effectLst>
              <a:outerShdw blurRad="50800" dist="38100" algn="l" rotWithShape="0">
                <a:prstClr val="black">
                  <a:alpha val="40000"/>
                </a:prstClr>
              </a:outerShdw>
            </a:effectLst>
          </c:spPr>
          <c:invertIfNegative val="0"/>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0B-446B-B3AC-8A6555E7B33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Sheet1!$B$2:$B$24</c:f>
              <c:numCache>
                <c:formatCode>0%</c:formatCode>
                <c:ptCount val="23"/>
                <c:pt idx="0">
                  <c:v>6.8000000000000005E-2</c:v>
                </c:pt>
                <c:pt idx="1">
                  <c:v>6.9000000000000006E-2</c:v>
                </c:pt>
                <c:pt idx="2">
                  <c:v>5.7000000000000002E-2</c:v>
                </c:pt>
                <c:pt idx="3">
                  <c:v>9.1999999999999998E-2</c:v>
                </c:pt>
                <c:pt idx="4">
                  <c:v>0.1</c:v>
                </c:pt>
                <c:pt idx="5">
                  <c:v>0.107</c:v>
                </c:pt>
                <c:pt idx="6">
                  <c:v>0.124</c:v>
                </c:pt>
                <c:pt idx="7">
                  <c:v>0.129</c:v>
                </c:pt>
                <c:pt idx="8" formatCode="0.0%">
                  <c:v>8.6999999999999994E-2</c:v>
                </c:pt>
                <c:pt idx="9" formatCode="0.0%">
                  <c:v>0.11</c:v>
                </c:pt>
                <c:pt idx="10" formatCode="0.0%">
                  <c:v>0.121</c:v>
                </c:pt>
                <c:pt idx="11" formatCode="0.0%">
                  <c:v>0.13400000000000001</c:v>
                </c:pt>
                <c:pt idx="12" formatCode="0.0%">
                  <c:v>0.16900000000000001</c:v>
                </c:pt>
                <c:pt idx="13" formatCode="0.0%">
                  <c:v>0.158</c:v>
                </c:pt>
                <c:pt idx="14" formatCode="0.0%">
                  <c:v>0.189</c:v>
                </c:pt>
                <c:pt idx="15" formatCode="0.0%">
                  <c:v>0.14799999999999999</c:v>
                </c:pt>
                <c:pt idx="16" formatCode="0.0%">
                  <c:v>0.13100000000000001</c:v>
                </c:pt>
                <c:pt idx="17" formatCode="0.0%">
                  <c:v>0.13200000000000001</c:v>
                </c:pt>
                <c:pt idx="18" formatCode="0.0%">
                  <c:v>0.13800000000000001</c:v>
                </c:pt>
                <c:pt idx="19" formatCode="0.0%">
                  <c:v>0.125</c:v>
                </c:pt>
                <c:pt idx="20" formatCode="0.0%">
                  <c:v>0.11799999999999999</c:v>
                </c:pt>
                <c:pt idx="21" formatCode="0.0%">
                  <c:v>8.1000000000000003E-2</c:v>
                </c:pt>
                <c:pt idx="22" formatCode="0.0%">
                  <c:v>9.5276220976781428E-2</c:v>
                </c:pt>
              </c:numCache>
            </c:numRef>
          </c:val>
          <c:extLst>
            <c:ext xmlns:c16="http://schemas.microsoft.com/office/drawing/2014/chart" uri="{C3380CC4-5D6E-409C-BE32-E72D297353CC}">
              <c16:uniqueId val="{00000000-1835-45D3-A521-FC5FBE2720F0}"/>
            </c:ext>
          </c:extLst>
        </c:ser>
        <c:dLbls>
          <c:showLegendKey val="0"/>
          <c:showVal val="0"/>
          <c:showCatName val="0"/>
          <c:showSerName val="0"/>
          <c:showPercent val="0"/>
          <c:showBubbleSize val="0"/>
        </c:dLbls>
        <c:gapWidth val="50"/>
        <c:axId val="116165248"/>
        <c:axId val="116183424"/>
      </c:barChart>
      <c:catAx>
        <c:axId val="116165248"/>
        <c:scaling>
          <c:orientation val="minMax"/>
        </c:scaling>
        <c:delete val="0"/>
        <c:axPos val="b"/>
        <c:numFmt formatCode="General" sourceLinked="1"/>
        <c:majorTickMark val="out"/>
        <c:minorTickMark val="none"/>
        <c:tickLblPos val="nextTo"/>
        <c:spPr>
          <a:noFill/>
          <a:ln w="6350" cap="flat" cmpd="sng" algn="ctr">
            <a:solidFill>
              <a:schemeClr val="tx2">
                <a:lumMod val="75000"/>
              </a:schemeClr>
            </a:solidFill>
            <a:prstDash val="solid"/>
            <a:round/>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16183424"/>
        <c:crosses val="autoZero"/>
        <c:auto val="1"/>
        <c:lblAlgn val="ctr"/>
        <c:lblOffset val="100"/>
        <c:noMultiLvlLbl val="0"/>
      </c:catAx>
      <c:valAx>
        <c:axId val="116183424"/>
        <c:scaling>
          <c:orientation val="minMax"/>
        </c:scaling>
        <c:delete val="0"/>
        <c:axPos val="l"/>
        <c:numFmt formatCode="0%" sourceLinked="1"/>
        <c:majorTickMark val="out"/>
        <c:minorTickMark val="none"/>
        <c:tickLblPos val="nextTo"/>
        <c:spPr>
          <a:noFill/>
          <a:ln w="6350" cap="flat" cmpd="sng" algn="ctr">
            <a:solidFill>
              <a:schemeClr val="tx2">
                <a:lumMod val="75000"/>
              </a:schemeClr>
            </a:solidFill>
            <a:prstDash val="solid"/>
            <a:round/>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16165248"/>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2700">
          <a:solidFill>
            <a:schemeClr val="bg1"/>
          </a:solidFil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a:outerShdw blurRad="50800" dist="38100" algn="l" rotWithShape="0">
                <a:prstClr val="black">
                  <a:alpha val="40000"/>
                </a:prstClr>
              </a:outerShdw>
            </a:effectLst>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D4-4DE9-8C15-C6767E942DDE}"/>
                </c:ext>
              </c:extLst>
            </c:dLbl>
            <c:spPr>
              <a:noFill/>
              <a:ln>
                <a:noFill/>
              </a:ln>
              <a:effectLst/>
            </c:spPr>
            <c:txPr>
              <a:bodyPr rot="0" spcFirstLastPara="1" vertOverflow="ellipsis" vert="horz" wrap="square" lIns="38100" tIns="19050" rIns="38100" bIns="19050" anchor="ctr" anchorCtr="1">
                <a:spAutoFit/>
              </a:bodyPr>
              <a:lstStyle/>
              <a:p>
                <a:pPr>
                  <a:defRPr sz="27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Sheet1!$A$2:$A$15</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Sheet1!$B$2:$B$15</c:f>
              <c:numCache>
                <c:formatCode>0.0%</c:formatCode>
                <c:ptCount val="14"/>
                <c:pt idx="0">
                  <c:v>7.8E-2</c:v>
                </c:pt>
                <c:pt idx="1">
                  <c:v>0.06</c:v>
                </c:pt>
                <c:pt idx="2">
                  <c:v>5.2999999999999999E-2</c:v>
                </c:pt>
                <c:pt idx="3">
                  <c:v>5.7000000000000002E-2</c:v>
                </c:pt>
                <c:pt idx="4">
                  <c:v>5.8000000000000003E-2</c:v>
                </c:pt>
                <c:pt idx="5">
                  <c:v>0.08</c:v>
                </c:pt>
                <c:pt idx="6">
                  <c:v>6.2E-2</c:v>
                </c:pt>
                <c:pt idx="7">
                  <c:v>3.6999999999999998E-2</c:v>
                </c:pt>
                <c:pt idx="8">
                  <c:v>2.9000000000000001E-2</c:v>
                </c:pt>
                <c:pt idx="9">
                  <c:v>3.1E-2</c:v>
                </c:pt>
                <c:pt idx="10">
                  <c:v>2.7E-2</c:v>
                </c:pt>
                <c:pt idx="11">
                  <c:v>3.8391224862888484E-2</c:v>
                </c:pt>
                <c:pt idx="12">
                  <c:v>1.7574692442882251E-2</c:v>
                </c:pt>
                <c:pt idx="13">
                  <c:v>4.5999999999999999E-2</c:v>
                </c:pt>
              </c:numCache>
            </c:numRef>
          </c:val>
          <c:extLst>
            <c:ext xmlns:c16="http://schemas.microsoft.com/office/drawing/2014/chart" uri="{C3380CC4-5D6E-409C-BE32-E72D297353CC}">
              <c16:uniqueId val="{00000001-EF5E-4E73-92B2-D4AE720D79EA}"/>
            </c:ext>
          </c:extLst>
        </c:ser>
        <c:dLbls>
          <c:showLegendKey val="0"/>
          <c:showVal val="0"/>
          <c:showCatName val="0"/>
          <c:showSerName val="0"/>
          <c:showPercent val="0"/>
          <c:showBubbleSize val="0"/>
        </c:dLbls>
        <c:gapWidth val="50"/>
        <c:axId val="116325760"/>
        <c:axId val="116327552"/>
      </c:barChart>
      <c:catAx>
        <c:axId val="116325760"/>
        <c:scaling>
          <c:orientation val="minMax"/>
        </c:scaling>
        <c:delete val="0"/>
        <c:axPos val="b"/>
        <c:numFmt formatCode="General" sourceLinked="1"/>
        <c:majorTickMark val="out"/>
        <c:minorTickMark val="none"/>
        <c:tickLblPos val="nextTo"/>
        <c:spPr>
          <a:noFill/>
          <a:ln w="6350" cap="flat" cmpd="sng" algn="ctr">
            <a:solidFill>
              <a:schemeClr val="tx2">
                <a:lumMod val="75000"/>
              </a:schemeClr>
            </a:solidFill>
            <a:prstDash val="solid"/>
            <a:round/>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16327552"/>
        <c:crosses val="autoZero"/>
        <c:auto val="1"/>
        <c:lblAlgn val="ctr"/>
        <c:lblOffset val="100"/>
        <c:noMultiLvlLbl val="0"/>
      </c:catAx>
      <c:valAx>
        <c:axId val="116327552"/>
        <c:scaling>
          <c:orientation val="minMax"/>
        </c:scaling>
        <c:delete val="0"/>
        <c:axPos val="l"/>
        <c:numFmt formatCode="0%" sourceLinked="0"/>
        <c:majorTickMark val="out"/>
        <c:minorTickMark val="none"/>
        <c:tickLblPos val="nextTo"/>
        <c:spPr>
          <a:noFill/>
          <a:ln w="6350" cap="flat" cmpd="sng" algn="ctr">
            <a:solidFill>
              <a:schemeClr val="tx2">
                <a:lumMod val="75000"/>
              </a:schemeClr>
            </a:solidFill>
            <a:prstDash val="solid"/>
            <a:round/>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16325760"/>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2700">
          <a:solidFill>
            <a:schemeClr val="bg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California</a:t>
            </a:r>
            <a:r>
              <a:rPr lang="en-US" baseline="0" dirty="0"/>
              <a:t> Existing SFR Sales: Median Square Footage</a:t>
            </a:r>
            <a:endParaRPr lang="en-US" dirty="0"/>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a:outerShdw blurRad="50800" dist="38100" dir="2700000" algn="tl" rotWithShape="0">
                <a:prstClr val="black">
                  <a:alpha val="40000"/>
                </a:prstClr>
              </a:outerShdw>
            </a:effectLst>
          </c:spPr>
          <c:invertIfNegative val="0"/>
          <c:cat>
            <c:numRef>
              <c:f>D.Trend!$A$348:$A$396</c:f>
              <c:numCache>
                <c:formatCode>m/d/yyyy</c:formatCode>
                <c:ptCount val="49"/>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numCache>
            </c:numRef>
          </c:cat>
          <c:val>
            <c:numRef>
              <c:f>D.Trend!$B$348:$B$396</c:f>
              <c:numCache>
                <c:formatCode>0</c:formatCode>
                <c:ptCount val="49"/>
                <c:pt idx="0">
                  <c:v>1720</c:v>
                </c:pt>
                <c:pt idx="1">
                  <c:v>1730</c:v>
                </c:pt>
                <c:pt idx="2">
                  <c:v>1747</c:v>
                </c:pt>
                <c:pt idx="3">
                  <c:v>1742</c:v>
                </c:pt>
                <c:pt idx="4">
                  <c:v>1766</c:v>
                </c:pt>
                <c:pt idx="5">
                  <c:v>1765</c:v>
                </c:pt>
                <c:pt idx="6">
                  <c:v>1742</c:v>
                </c:pt>
                <c:pt idx="7">
                  <c:v>1745</c:v>
                </c:pt>
                <c:pt idx="8">
                  <c:v>1736</c:v>
                </c:pt>
                <c:pt idx="9">
                  <c:v>1713</c:v>
                </c:pt>
                <c:pt idx="10">
                  <c:v>1718</c:v>
                </c:pt>
                <c:pt idx="11">
                  <c:v>1727</c:v>
                </c:pt>
                <c:pt idx="12">
                  <c:v>1715</c:v>
                </c:pt>
                <c:pt idx="13">
                  <c:v>1722</c:v>
                </c:pt>
                <c:pt idx="14">
                  <c:v>1735</c:v>
                </c:pt>
                <c:pt idx="15">
                  <c:v>1759</c:v>
                </c:pt>
                <c:pt idx="16">
                  <c:v>1772</c:v>
                </c:pt>
                <c:pt idx="17">
                  <c:v>1781</c:v>
                </c:pt>
                <c:pt idx="18">
                  <c:v>1778</c:v>
                </c:pt>
                <c:pt idx="19">
                  <c:v>1758</c:v>
                </c:pt>
                <c:pt idx="20">
                  <c:v>1756</c:v>
                </c:pt>
                <c:pt idx="21">
                  <c:v>1760</c:v>
                </c:pt>
                <c:pt idx="22">
                  <c:v>1750</c:v>
                </c:pt>
                <c:pt idx="23">
                  <c:v>1765</c:v>
                </c:pt>
                <c:pt idx="24">
                  <c:v>1766</c:v>
                </c:pt>
                <c:pt idx="25">
                  <c:v>1762</c:v>
                </c:pt>
                <c:pt idx="26">
                  <c:v>1788</c:v>
                </c:pt>
                <c:pt idx="27">
                  <c:v>1756</c:v>
                </c:pt>
                <c:pt idx="28">
                  <c:v>1756</c:v>
                </c:pt>
                <c:pt idx="29">
                  <c:v>1800</c:v>
                </c:pt>
                <c:pt idx="30">
                  <c:v>1851</c:v>
                </c:pt>
                <c:pt idx="31">
                  <c:v>1858</c:v>
                </c:pt>
                <c:pt idx="32">
                  <c:v>1858</c:v>
                </c:pt>
                <c:pt idx="33">
                  <c:v>1842</c:v>
                </c:pt>
                <c:pt idx="34">
                  <c:v>1825</c:v>
                </c:pt>
                <c:pt idx="35">
                  <c:v>1808</c:v>
                </c:pt>
                <c:pt idx="36">
                  <c:v>1794</c:v>
                </c:pt>
                <c:pt idx="37">
                  <c:v>1813</c:v>
                </c:pt>
                <c:pt idx="38">
                  <c:v>1828</c:v>
                </c:pt>
                <c:pt idx="39">
                  <c:v>1841</c:v>
                </c:pt>
                <c:pt idx="40">
                  <c:v>1838</c:v>
                </c:pt>
                <c:pt idx="41">
                  <c:v>1837</c:v>
                </c:pt>
                <c:pt idx="42">
                  <c:v>1800</c:v>
                </c:pt>
                <c:pt idx="43">
                  <c:v>1779</c:v>
                </c:pt>
                <c:pt idx="44">
                  <c:v>1767</c:v>
                </c:pt>
                <c:pt idx="45">
                  <c:v>1767</c:v>
                </c:pt>
                <c:pt idx="46">
                  <c:v>1760</c:v>
                </c:pt>
                <c:pt idx="47">
                  <c:v>1767</c:v>
                </c:pt>
                <c:pt idx="48">
                  <c:v>1756</c:v>
                </c:pt>
              </c:numCache>
            </c:numRef>
          </c:val>
          <c:extLst>
            <c:ext xmlns:c16="http://schemas.microsoft.com/office/drawing/2014/chart" uri="{C3380CC4-5D6E-409C-BE32-E72D297353CC}">
              <c16:uniqueId val="{00000000-3C26-4EB5-8C88-4C55E652A441}"/>
            </c:ext>
          </c:extLst>
        </c:ser>
        <c:dLbls>
          <c:showLegendKey val="0"/>
          <c:showVal val="0"/>
          <c:showCatName val="0"/>
          <c:showSerName val="0"/>
          <c:showPercent val="0"/>
          <c:showBubbleSize val="0"/>
        </c:dLbls>
        <c:gapWidth val="219"/>
        <c:overlap val="-27"/>
        <c:axId val="1755415664"/>
        <c:axId val="1755413168"/>
      </c:barChart>
      <c:dateAx>
        <c:axId val="1755415664"/>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755413168"/>
        <c:crosses val="autoZero"/>
        <c:auto val="1"/>
        <c:lblOffset val="100"/>
        <c:baseTimeUnit val="months"/>
      </c:dateAx>
      <c:valAx>
        <c:axId val="1755413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755415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06140106165082"/>
          <c:y val="0.12508575679336142"/>
          <c:w val="0.84090987652698113"/>
          <c:h val="0.65608839325118073"/>
        </c:manualLayout>
      </c:layout>
      <c:lineChart>
        <c:grouping val="standard"/>
        <c:varyColors val="0"/>
        <c:ser>
          <c:idx val="0"/>
          <c:order val="0"/>
          <c:tx>
            <c:strRef>
              <c:f>Sheet1!$B$1</c:f>
              <c:strCache>
                <c:ptCount val="1"/>
                <c:pt idx="0">
                  <c:v>$0 - $299k</c:v>
                </c:pt>
              </c:strCache>
            </c:strRef>
          </c:tx>
          <c:spPr>
            <a:ln w="63500">
              <a:solidFill>
                <a:schemeClr val="accent3"/>
              </a:solidFill>
            </a:ln>
            <a:effectLst>
              <a:outerShdw blurRad="50800" dist="38100" algn="l" rotWithShape="0">
                <a:prstClr val="black">
                  <a:alpha val="40000"/>
                </a:prstClr>
              </a:outerShdw>
            </a:effectLst>
          </c:spPr>
          <c:marker>
            <c:symbol val="none"/>
          </c:marker>
          <c:cat>
            <c:numRef>
              <c:f>Sheet1!$A$2:$A$39</c:f>
              <c:numCache>
                <c:formatCode>mmm\-yy</c:formatCode>
                <c:ptCount val="38"/>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pt idx="30">
                  <c:v>44348</c:v>
                </c:pt>
                <c:pt idx="31">
                  <c:v>44378</c:v>
                </c:pt>
                <c:pt idx="32">
                  <c:v>44409</c:v>
                </c:pt>
                <c:pt idx="33">
                  <c:v>44440</c:v>
                </c:pt>
                <c:pt idx="34">
                  <c:v>44470</c:v>
                </c:pt>
                <c:pt idx="35">
                  <c:v>44501</c:v>
                </c:pt>
                <c:pt idx="36">
                  <c:v>44531</c:v>
                </c:pt>
                <c:pt idx="37">
                  <c:v>44562</c:v>
                </c:pt>
              </c:numCache>
            </c:numRef>
          </c:cat>
          <c:val>
            <c:numRef>
              <c:f>Sheet1!$B$2:$B$39</c:f>
              <c:numCache>
                <c:formatCode>0.0%</c:formatCode>
                <c:ptCount val="38"/>
                <c:pt idx="0">
                  <c:v>-0.20868</c:v>
                </c:pt>
                <c:pt idx="1">
                  <c:v>-0.19257721256164029</c:v>
                </c:pt>
                <c:pt idx="2">
                  <c:v>-0.15056118258965234</c:v>
                </c:pt>
                <c:pt idx="3">
                  <c:v>-0.17278940623665096</c:v>
                </c:pt>
                <c:pt idx="4">
                  <c:v>-0.11482526589971787</c:v>
                </c:pt>
                <c:pt idx="5">
                  <c:v>-0.12997562956945574</c:v>
                </c:pt>
                <c:pt idx="6">
                  <c:v>-0.18577887381833125</c:v>
                </c:pt>
                <c:pt idx="7">
                  <c:v>-8.0487274309332224E-2</c:v>
                </c:pt>
                <c:pt idx="8">
                  <c:v>-0.15034679722562216</c:v>
                </c:pt>
                <c:pt idx="9">
                  <c:v>-6.9997463860005049E-2</c:v>
                </c:pt>
                <c:pt idx="10">
                  <c:v>-0.14748358862144417</c:v>
                </c:pt>
                <c:pt idx="11">
                  <c:v>-0.14856270669040961</c:v>
                </c:pt>
                <c:pt idx="12">
                  <c:v>-0.11935991605456453</c:v>
                </c:pt>
                <c:pt idx="13">
                  <c:v>-0.10645669291338578</c:v>
                </c:pt>
                <c:pt idx="14">
                  <c:v>-0.14789862046839908</c:v>
                </c:pt>
                <c:pt idx="15">
                  <c:v>-0.210783055198973</c:v>
                </c:pt>
                <c:pt idx="16">
                  <c:v>-0.34723238234576936</c:v>
                </c:pt>
                <c:pt idx="17">
                  <c:v>-0.44235676177221062</c:v>
                </c:pt>
                <c:pt idx="18">
                  <c:v>-0.2151454363089268</c:v>
                </c:pt>
                <c:pt idx="19">
                  <c:v>-0.19588360539389638</c:v>
                </c:pt>
                <c:pt idx="20">
                  <c:v>-0.26026410564225688</c:v>
                </c:pt>
                <c:pt idx="21">
                  <c:v>-0.253</c:v>
                </c:pt>
                <c:pt idx="22">
                  <c:v>-0.32443531827515404</c:v>
                </c:pt>
                <c:pt idx="23">
                  <c:v>-0.30654317299073797</c:v>
                </c:pt>
                <c:pt idx="24">
                  <c:v>-0.22458628841607564</c:v>
                </c:pt>
                <c:pt idx="25">
                  <c:v>-0.35565738456115614</c:v>
                </c:pt>
                <c:pt idx="26">
                  <c:v>-0.37612951807228912</c:v>
                </c:pt>
                <c:pt idx="27">
                  <c:v>-0.36076772934287571</c:v>
                </c:pt>
                <c:pt idx="28">
                  <c:v>-0.34067986552110574</c:v>
                </c:pt>
                <c:pt idx="29">
                  <c:v>-0.34109816971713813</c:v>
                </c:pt>
                <c:pt idx="30">
                  <c:v>-0.47731629392971242</c:v>
                </c:pt>
                <c:pt idx="31">
                  <c:v>-0.5889967637540453</c:v>
                </c:pt>
                <c:pt idx="32">
                  <c:v>-0.52450503083414479</c:v>
                </c:pt>
                <c:pt idx="33">
                  <c:v>-0.52100000000000002</c:v>
                </c:pt>
                <c:pt idx="34">
                  <c:v>-0.49506079027355621</c:v>
                </c:pt>
                <c:pt idx="35">
                  <c:v>-0.45842309349418353</c:v>
                </c:pt>
                <c:pt idx="36">
                  <c:v>-0.51638719512195119</c:v>
                </c:pt>
                <c:pt idx="37">
                  <c:v>-0.44912472647702406</c:v>
                </c:pt>
              </c:numCache>
            </c:numRef>
          </c:val>
          <c:smooth val="0"/>
          <c:extLst>
            <c:ext xmlns:c16="http://schemas.microsoft.com/office/drawing/2014/chart" uri="{C3380CC4-5D6E-409C-BE32-E72D297353CC}">
              <c16:uniqueId val="{00000000-0A6D-4ED5-A6DC-1C0194E72107}"/>
            </c:ext>
          </c:extLst>
        </c:ser>
        <c:ser>
          <c:idx val="1"/>
          <c:order val="1"/>
          <c:tx>
            <c:strRef>
              <c:f>Sheet1!$C$1</c:f>
              <c:strCache>
                <c:ptCount val="1"/>
                <c:pt idx="0">
                  <c:v>$300 - $399k</c:v>
                </c:pt>
              </c:strCache>
            </c:strRef>
          </c:tx>
          <c:spPr>
            <a:ln w="63500">
              <a:prstDash val="sysDash"/>
            </a:ln>
          </c:spPr>
          <c:marker>
            <c:symbol val="none"/>
          </c:marker>
          <c:cat>
            <c:numRef>
              <c:f>Sheet1!$A$2:$A$39</c:f>
              <c:numCache>
                <c:formatCode>mmm\-yy</c:formatCode>
                <c:ptCount val="38"/>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pt idx="30">
                  <c:v>44348</c:v>
                </c:pt>
                <c:pt idx="31">
                  <c:v>44378</c:v>
                </c:pt>
                <c:pt idx="32">
                  <c:v>44409</c:v>
                </c:pt>
                <c:pt idx="33">
                  <c:v>44440</c:v>
                </c:pt>
                <c:pt idx="34">
                  <c:v>44470</c:v>
                </c:pt>
                <c:pt idx="35">
                  <c:v>44501</c:v>
                </c:pt>
                <c:pt idx="36">
                  <c:v>44531</c:v>
                </c:pt>
                <c:pt idx="37">
                  <c:v>44562</c:v>
                </c:pt>
              </c:numCache>
            </c:numRef>
          </c:cat>
          <c:val>
            <c:numRef>
              <c:f>Sheet1!$C$2:$C$39</c:f>
              <c:numCache>
                <c:formatCode>0.0%</c:formatCode>
                <c:ptCount val="38"/>
                <c:pt idx="0">
                  <c:v>-0.15606767794632437</c:v>
                </c:pt>
                <c:pt idx="1">
                  <c:v>-6.7149942769935134E-2</c:v>
                </c:pt>
                <c:pt idx="2">
                  <c:v>-4.1501976284584963E-2</c:v>
                </c:pt>
                <c:pt idx="3">
                  <c:v>-5.0157638291774109E-2</c:v>
                </c:pt>
                <c:pt idx="4">
                  <c:v>-1.9149535342157131E-2</c:v>
                </c:pt>
                <c:pt idx="5">
                  <c:v>1.8400204446715973E-2</c:v>
                </c:pt>
                <c:pt idx="6">
                  <c:v>-6.9111776447105755E-2</c:v>
                </c:pt>
                <c:pt idx="7">
                  <c:v>5.3180117584179509E-2</c:v>
                </c:pt>
                <c:pt idx="8">
                  <c:v>-2.2637795275590511E-2</c:v>
                </c:pt>
                <c:pt idx="9">
                  <c:v>8.655675332910584E-2</c:v>
                </c:pt>
                <c:pt idx="10">
                  <c:v>7.1267605633802855E-2</c:v>
                </c:pt>
                <c:pt idx="11">
                  <c:v>1.4469959106637287E-2</c:v>
                </c:pt>
                <c:pt idx="12">
                  <c:v>7.35647988999657E-2</c:v>
                </c:pt>
                <c:pt idx="13">
                  <c:v>7.2463768115942129E-2</c:v>
                </c:pt>
                <c:pt idx="14">
                  <c:v>5.7858022158391531E-2</c:v>
                </c:pt>
                <c:pt idx="15">
                  <c:v>-5.8841188832182478E-2</c:v>
                </c:pt>
                <c:pt idx="16">
                  <c:v>-0.2694508009153318</c:v>
                </c:pt>
                <c:pt idx="17">
                  <c:v>-0.38261738261738265</c:v>
                </c:pt>
                <c:pt idx="18">
                  <c:v>-4.9001331557922745E-2</c:v>
                </c:pt>
                <c:pt idx="19">
                  <c:v>3.8568891144379558E-2</c:v>
                </c:pt>
                <c:pt idx="20">
                  <c:v>-4.7834843907351488E-2</c:v>
                </c:pt>
                <c:pt idx="21">
                  <c:v>9.6000000000000002E-2</c:v>
                </c:pt>
                <c:pt idx="22">
                  <c:v>2.4191427820142053E-2</c:v>
                </c:pt>
                <c:pt idx="23">
                  <c:v>-4.0310077519379872E-3</c:v>
                </c:pt>
                <c:pt idx="24">
                  <c:v>0.10843373493975905</c:v>
                </c:pt>
                <c:pt idx="25">
                  <c:v>-8.2957957957957906E-2</c:v>
                </c:pt>
                <c:pt idx="26">
                  <c:v>-0.12296353762606671</c:v>
                </c:pt>
                <c:pt idx="27">
                  <c:v>-0.11004784688995217</c:v>
                </c:pt>
                <c:pt idx="28">
                  <c:v>8.1049334377447213E-2</c:v>
                </c:pt>
                <c:pt idx="29">
                  <c:v>7.3624595469255594E-2</c:v>
                </c:pt>
                <c:pt idx="30">
                  <c:v>-0.22626715205824699</c:v>
                </c:pt>
                <c:pt idx="31">
                  <c:v>-0.36061568531639387</c:v>
                </c:pt>
                <c:pt idx="32">
                  <c:v>-0.33315705975674248</c:v>
                </c:pt>
                <c:pt idx="33">
                  <c:v>-0.318</c:v>
                </c:pt>
                <c:pt idx="34">
                  <c:v>-0.36148908857509632</c:v>
                </c:pt>
                <c:pt idx="35">
                  <c:v>-0.26774595267745949</c:v>
                </c:pt>
                <c:pt idx="36">
                  <c:v>-0.34096109839816935</c:v>
                </c:pt>
                <c:pt idx="37">
                  <c:v>-0.28694228407695455</c:v>
                </c:pt>
              </c:numCache>
            </c:numRef>
          </c:val>
          <c:smooth val="0"/>
          <c:extLst>
            <c:ext xmlns:c16="http://schemas.microsoft.com/office/drawing/2014/chart" uri="{C3380CC4-5D6E-409C-BE32-E72D297353CC}">
              <c16:uniqueId val="{00000000-A819-4BC0-9FEF-08F4EBE65033}"/>
            </c:ext>
          </c:extLst>
        </c:ser>
        <c:ser>
          <c:idx val="2"/>
          <c:order val="2"/>
          <c:tx>
            <c:strRef>
              <c:f>Sheet1!$D$1</c:f>
              <c:strCache>
                <c:ptCount val="1"/>
                <c:pt idx="0">
                  <c:v>$400 - $499k</c:v>
                </c:pt>
              </c:strCache>
            </c:strRef>
          </c:tx>
          <c:spPr>
            <a:ln w="63500">
              <a:prstDash val="sysDash"/>
            </a:ln>
          </c:spPr>
          <c:marker>
            <c:symbol val="none"/>
          </c:marker>
          <c:cat>
            <c:numRef>
              <c:f>Sheet1!$A$2:$A$39</c:f>
              <c:numCache>
                <c:formatCode>mmm\-yy</c:formatCode>
                <c:ptCount val="38"/>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pt idx="30">
                  <c:v>44348</c:v>
                </c:pt>
                <c:pt idx="31">
                  <c:v>44378</c:v>
                </c:pt>
                <c:pt idx="32">
                  <c:v>44409</c:v>
                </c:pt>
                <c:pt idx="33">
                  <c:v>44440</c:v>
                </c:pt>
                <c:pt idx="34">
                  <c:v>44470</c:v>
                </c:pt>
                <c:pt idx="35">
                  <c:v>44501</c:v>
                </c:pt>
                <c:pt idx="36">
                  <c:v>44531</c:v>
                </c:pt>
                <c:pt idx="37">
                  <c:v>44562</c:v>
                </c:pt>
              </c:numCache>
            </c:numRef>
          </c:cat>
          <c:val>
            <c:numRef>
              <c:f>Sheet1!$D$2:$D$39</c:f>
              <c:numCache>
                <c:formatCode>0.0%</c:formatCode>
                <c:ptCount val="38"/>
                <c:pt idx="0">
                  <c:v>-0.1526976586359009</c:v>
                </c:pt>
                <c:pt idx="1">
                  <c:v>-0.13258717176065438</c:v>
                </c:pt>
                <c:pt idx="2">
                  <c:v>-6.4108155255124255E-2</c:v>
                </c:pt>
                <c:pt idx="3">
                  <c:v>-2.5657894736842102E-2</c:v>
                </c:pt>
                <c:pt idx="4">
                  <c:v>2.8543307086614123E-2</c:v>
                </c:pt>
                <c:pt idx="5">
                  <c:v>5.1519536903039009E-2</c:v>
                </c:pt>
                <c:pt idx="6">
                  <c:v>-5.2646720368239364E-2</c:v>
                </c:pt>
                <c:pt idx="7">
                  <c:v>3.0773827308037127E-2</c:v>
                </c:pt>
                <c:pt idx="8">
                  <c:v>2.9214139643587433E-2</c:v>
                </c:pt>
                <c:pt idx="9">
                  <c:v>0.10898592565860699</c:v>
                </c:pt>
                <c:pt idx="10">
                  <c:v>7.3878627968337662E-2</c:v>
                </c:pt>
                <c:pt idx="11">
                  <c:v>3.0763528539659024E-2</c:v>
                </c:pt>
                <c:pt idx="12">
                  <c:v>0.1180000000000001</c:v>
                </c:pt>
                <c:pt idx="13">
                  <c:v>8.8987217305801281E-2</c:v>
                </c:pt>
                <c:pt idx="14">
                  <c:v>3.7709497206703801E-2</c:v>
                </c:pt>
                <c:pt idx="15">
                  <c:v>-8.1735620585267399E-2</c:v>
                </c:pt>
                <c:pt idx="16">
                  <c:v>-0.29853596435391472</c:v>
                </c:pt>
                <c:pt idx="17">
                  <c:v>-0.42962962962962958</c:v>
                </c:pt>
                <c:pt idx="18">
                  <c:v>-2.6642446260974895E-2</c:v>
                </c:pt>
                <c:pt idx="19">
                  <c:v>8.7246376811594306E-2</c:v>
                </c:pt>
                <c:pt idx="20">
                  <c:v>-1.7882486517172835E-2</c:v>
                </c:pt>
                <c:pt idx="21">
                  <c:v>0.193</c:v>
                </c:pt>
                <c:pt idx="22">
                  <c:v>7.6167076167076075E-2</c:v>
                </c:pt>
                <c:pt idx="23">
                  <c:v>0.19165767709457038</c:v>
                </c:pt>
                <c:pt idx="24">
                  <c:v>0.25953654188948305</c:v>
                </c:pt>
                <c:pt idx="25">
                  <c:v>8.7133182844243873E-2</c:v>
                </c:pt>
                <c:pt idx="26">
                  <c:v>2.2431583669806354E-3</c:v>
                </c:pt>
                <c:pt idx="27">
                  <c:v>4.3223443223443292E-2</c:v>
                </c:pt>
                <c:pt idx="28">
                  <c:v>0.36388384754990932</c:v>
                </c:pt>
                <c:pt idx="29">
                  <c:v>0.35834535834535841</c:v>
                </c:pt>
                <c:pt idx="30">
                  <c:v>-3.4214618973561484E-3</c:v>
                </c:pt>
                <c:pt idx="31">
                  <c:v>-0.21540922420687814</c:v>
                </c:pt>
                <c:pt idx="32">
                  <c:v>-0.12572254335260113</c:v>
                </c:pt>
                <c:pt idx="33">
                  <c:v>-0.156</c:v>
                </c:pt>
                <c:pt idx="34">
                  <c:v>-0.15810502283105021</c:v>
                </c:pt>
                <c:pt idx="35">
                  <c:v>-0.15238382619191304</c:v>
                </c:pt>
                <c:pt idx="36">
                  <c:v>-0.17973393716388342</c:v>
                </c:pt>
                <c:pt idx="37">
                  <c:v>-0.1191860465116279</c:v>
                </c:pt>
              </c:numCache>
            </c:numRef>
          </c:val>
          <c:smooth val="0"/>
          <c:extLst>
            <c:ext xmlns:c16="http://schemas.microsoft.com/office/drawing/2014/chart" uri="{C3380CC4-5D6E-409C-BE32-E72D297353CC}">
              <c16:uniqueId val="{00000001-A819-4BC0-9FEF-08F4EBE65033}"/>
            </c:ext>
          </c:extLst>
        </c:ser>
        <c:ser>
          <c:idx val="3"/>
          <c:order val="3"/>
          <c:tx>
            <c:strRef>
              <c:f>Sheet1!$E$1</c:f>
              <c:strCache>
                <c:ptCount val="1"/>
                <c:pt idx="0">
                  <c:v>$500 - $749k</c:v>
                </c:pt>
              </c:strCache>
            </c:strRef>
          </c:tx>
          <c:spPr>
            <a:ln w="60325">
              <a:solidFill>
                <a:srgbClr val="C00000"/>
              </a:solidFill>
              <a:prstDash val="sysDash"/>
            </a:ln>
          </c:spPr>
          <c:marker>
            <c:symbol val="none"/>
          </c:marker>
          <c:cat>
            <c:numRef>
              <c:f>Sheet1!$A$2:$A$39</c:f>
              <c:numCache>
                <c:formatCode>mmm\-yy</c:formatCode>
                <c:ptCount val="38"/>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pt idx="30">
                  <c:v>44348</c:v>
                </c:pt>
                <c:pt idx="31">
                  <c:v>44378</c:v>
                </c:pt>
                <c:pt idx="32">
                  <c:v>44409</c:v>
                </c:pt>
                <c:pt idx="33">
                  <c:v>44440</c:v>
                </c:pt>
                <c:pt idx="34">
                  <c:v>44470</c:v>
                </c:pt>
                <c:pt idx="35">
                  <c:v>44501</c:v>
                </c:pt>
                <c:pt idx="36">
                  <c:v>44531</c:v>
                </c:pt>
                <c:pt idx="37">
                  <c:v>44562</c:v>
                </c:pt>
              </c:numCache>
            </c:numRef>
          </c:cat>
          <c:val>
            <c:numRef>
              <c:f>Sheet1!$E$2:$E$39</c:f>
              <c:numCache>
                <c:formatCode>0.0%</c:formatCode>
                <c:ptCount val="38"/>
                <c:pt idx="0">
                  <c:v>-0.11675766484670302</c:v>
                </c:pt>
                <c:pt idx="1">
                  <c:v>-0.10987261146496818</c:v>
                </c:pt>
                <c:pt idx="2">
                  <c:v>-2.5076623014766986E-3</c:v>
                </c:pt>
                <c:pt idx="3">
                  <c:v>-5.9794214715589211E-2</c:v>
                </c:pt>
                <c:pt idx="4">
                  <c:v>3.3961559992536028E-2</c:v>
                </c:pt>
                <c:pt idx="5">
                  <c:v>3.7958115183245988E-2</c:v>
                </c:pt>
                <c:pt idx="6">
                  <c:v>-4.103535353535348E-2</c:v>
                </c:pt>
                <c:pt idx="7">
                  <c:v>0.11572089833704791</c:v>
                </c:pt>
                <c:pt idx="8">
                  <c:v>6.5693430656934337E-2</c:v>
                </c:pt>
                <c:pt idx="9">
                  <c:v>0.20960512273212384</c:v>
                </c:pt>
                <c:pt idx="10">
                  <c:v>0.15028462998102476</c:v>
                </c:pt>
                <c:pt idx="11">
                  <c:v>0.10558331522919828</c:v>
                </c:pt>
                <c:pt idx="12">
                  <c:v>0.19534220532319391</c:v>
                </c:pt>
                <c:pt idx="13">
                  <c:v>0.15603678433699208</c:v>
                </c:pt>
                <c:pt idx="14">
                  <c:v>0.13627478358000555</c:v>
                </c:pt>
                <c:pt idx="15">
                  <c:v>2.1869197441716448E-2</c:v>
                </c:pt>
                <c:pt idx="16">
                  <c:v>-0.25045045045045045</c:v>
                </c:pt>
                <c:pt idx="17">
                  <c:v>-0.43689014793830661</c:v>
                </c:pt>
                <c:pt idx="18">
                  <c:v>-4.8644207066557144E-2</c:v>
                </c:pt>
                <c:pt idx="19">
                  <c:v>0.13429625076828522</c:v>
                </c:pt>
                <c:pt idx="20">
                  <c:v>8.6706102117060979E-2</c:v>
                </c:pt>
                <c:pt idx="21">
                  <c:v>0.29499999999999998</c:v>
                </c:pt>
                <c:pt idx="22">
                  <c:v>0.20719234576047518</c:v>
                </c:pt>
                <c:pt idx="23">
                  <c:v>0.26390253487915105</c:v>
                </c:pt>
                <c:pt idx="24">
                  <c:v>0.40226460071513714</c:v>
                </c:pt>
                <c:pt idx="25">
                  <c:v>0.24942263279445731</c:v>
                </c:pt>
                <c:pt idx="26">
                  <c:v>0.14131236175964612</c:v>
                </c:pt>
                <c:pt idx="27">
                  <c:v>0.26367857863920863</c:v>
                </c:pt>
                <c:pt idx="28">
                  <c:v>0.56009615384615374</c:v>
                </c:pt>
                <c:pt idx="29">
                  <c:v>0.75796534376746783</c:v>
                </c:pt>
                <c:pt idx="30">
                  <c:v>0.24062877871825883</c:v>
                </c:pt>
                <c:pt idx="31">
                  <c:v>-5.025738282308323E-2</c:v>
                </c:pt>
                <c:pt idx="32">
                  <c:v>-1.9767941555651092E-2</c:v>
                </c:pt>
                <c:pt idx="33">
                  <c:v>-9.9000000000000005E-2</c:v>
                </c:pt>
                <c:pt idx="34">
                  <c:v>-0.10631320032795843</c:v>
                </c:pt>
                <c:pt idx="35">
                  <c:v>-1.9900497512437831E-2</c:v>
                </c:pt>
                <c:pt idx="36">
                  <c:v>-0.10653067006658168</c:v>
                </c:pt>
                <c:pt idx="37">
                  <c:v>-7.9893201889504994E-2</c:v>
                </c:pt>
              </c:numCache>
            </c:numRef>
          </c:val>
          <c:smooth val="0"/>
          <c:extLst>
            <c:ext xmlns:c16="http://schemas.microsoft.com/office/drawing/2014/chart" uri="{C3380CC4-5D6E-409C-BE32-E72D297353CC}">
              <c16:uniqueId val="{00000002-A819-4BC0-9FEF-08F4EBE65033}"/>
            </c:ext>
          </c:extLst>
        </c:ser>
        <c:ser>
          <c:idx val="4"/>
          <c:order val="4"/>
          <c:tx>
            <c:strRef>
              <c:f>Sheet1!$F$1</c:f>
              <c:strCache>
                <c:ptCount val="1"/>
                <c:pt idx="0">
                  <c:v>$750 - $999k</c:v>
                </c:pt>
              </c:strCache>
            </c:strRef>
          </c:tx>
          <c:spPr>
            <a:ln w="63500">
              <a:prstDash val="sysDash"/>
            </a:ln>
          </c:spPr>
          <c:marker>
            <c:symbol val="none"/>
          </c:marker>
          <c:cat>
            <c:numRef>
              <c:f>Sheet1!$A$2:$A$39</c:f>
              <c:numCache>
                <c:formatCode>mmm\-yy</c:formatCode>
                <c:ptCount val="38"/>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pt idx="30">
                  <c:v>44348</c:v>
                </c:pt>
                <c:pt idx="31">
                  <c:v>44378</c:v>
                </c:pt>
                <c:pt idx="32">
                  <c:v>44409</c:v>
                </c:pt>
                <c:pt idx="33">
                  <c:v>44440</c:v>
                </c:pt>
                <c:pt idx="34">
                  <c:v>44470</c:v>
                </c:pt>
                <c:pt idx="35">
                  <c:v>44501</c:v>
                </c:pt>
                <c:pt idx="36">
                  <c:v>44531</c:v>
                </c:pt>
                <c:pt idx="37">
                  <c:v>44562</c:v>
                </c:pt>
              </c:numCache>
            </c:numRef>
          </c:cat>
          <c:val>
            <c:numRef>
              <c:f>Sheet1!$F$2:$F$39</c:f>
              <c:numCache>
                <c:formatCode>0.0%</c:formatCode>
                <c:ptCount val="38"/>
                <c:pt idx="0">
                  <c:v>-0.15579540122008451</c:v>
                </c:pt>
                <c:pt idx="1">
                  <c:v>-7.638888888888884E-2</c:v>
                </c:pt>
                <c:pt idx="2">
                  <c:v>-3.5980148883374641E-2</c:v>
                </c:pt>
                <c:pt idx="3">
                  <c:v>-5.9046815689582477E-2</c:v>
                </c:pt>
                <c:pt idx="4">
                  <c:v>3.1125299281723917E-2</c:v>
                </c:pt>
                <c:pt idx="5">
                  <c:v>2.00138026224983E-2</c:v>
                </c:pt>
                <c:pt idx="6">
                  <c:v>-6.1345646437994672E-2</c:v>
                </c:pt>
                <c:pt idx="7">
                  <c:v>5.915492957746471E-2</c:v>
                </c:pt>
                <c:pt idx="8">
                  <c:v>3.0681051921780167E-2</c:v>
                </c:pt>
                <c:pt idx="9">
                  <c:v>0.15176991150442487</c:v>
                </c:pt>
                <c:pt idx="10">
                  <c:v>0.16078925272879929</c:v>
                </c:pt>
                <c:pt idx="11">
                  <c:v>6.2815222375057322E-2</c:v>
                </c:pt>
                <c:pt idx="12">
                  <c:v>0.35336672231496946</c:v>
                </c:pt>
                <c:pt idx="13">
                  <c:v>0.22358554873892289</c:v>
                </c:pt>
                <c:pt idx="14">
                  <c:v>0.16988416988416999</c:v>
                </c:pt>
                <c:pt idx="15">
                  <c:v>5.555555555555558E-2</c:v>
                </c:pt>
                <c:pt idx="16">
                  <c:v>-0.27863777089783281</c:v>
                </c:pt>
                <c:pt idx="17">
                  <c:v>-0.42861975642760486</c:v>
                </c:pt>
                <c:pt idx="18">
                  <c:v>-2.8099754127151377E-2</c:v>
                </c:pt>
                <c:pt idx="19">
                  <c:v>0.24202127659574457</c:v>
                </c:pt>
                <c:pt idx="20">
                  <c:v>0.22767419038272818</c:v>
                </c:pt>
                <c:pt idx="21">
                  <c:v>0.55400000000000005</c:v>
                </c:pt>
                <c:pt idx="22">
                  <c:v>0.45280289330922252</c:v>
                </c:pt>
                <c:pt idx="23">
                  <c:v>0.6087144089732528</c:v>
                </c:pt>
                <c:pt idx="24">
                  <c:v>0.60773026315789469</c:v>
                </c:pt>
                <c:pt idx="25">
                  <c:v>0.47910863509749313</c:v>
                </c:pt>
                <c:pt idx="26">
                  <c:v>0.45874587458745864</c:v>
                </c:pt>
                <c:pt idx="27">
                  <c:v>0.60653650254668934</c:v>
                </c:pt>
                <c:pt idx="28">
                  <c:v>1.3385193133047211</c:v>
                </c:pt>
                <c:pt idx="29">
                  <c:v>1.5435168738898755</c:v>
                </c:pt>
                <c:pt idx="30">
                  <c:v>0.80122876761835915</c:v>
                </c:pt>
                <c:pt idx="31">
                  <c:v>0.26204496788008558</c:v>
                </c:pt>
                <c:pt idx="32">
                  <c:v>0.22035704769517728</c:v>
                </c:pt>
                <c:pt idx="33">
                  <c:v>0.08</c:v>
                </c:pt>
                <c:pt idx="34">
                  <c:v>6.6467513069454753E-2</c:v>
                </c:pt>
                <c:pt idx="35">
                  <c:v>0.10673102708500948</c:v>
                </c:pt>
                <c:pt idx="36">
                  <c:v>1.5345268542199531E-2</c:v>
                </c:pt>
                <c:pt idx="37">
                  <c:v>2.9378531073446235E-2</c:v>
                </c:pt>
              </c:numCache>
            </c:numRef>
          </c:val>
          <c:smooth val="0"/>
          <c:extLst>
            <c:ext xmlns:c16="http://schemas.microsoft.com/office/drawing/2014/chart" uri="{C3380CC4-5D6E-409C-BE32-E72D297353CC}">
              <c16:uniqueId val="{00000003-A819-4BC0-9FEF-08F4EBE65033}"/>
            </c:ext>
          </c:extLst>
        </c:ser>
        <c:ser>
          <c:idx val="5"/>
          <c:order val="5"/>
          <c:tx>
            <c:strRef>
              <c:f>Sheet1!$G$1</c:f>
              <c:strCache>
                <c:ptCount val="1"/>
                <c:pt idx="0">
                  <c:v>$1,000 - $1,999k</c:v>
                </c:pt>
              </c:strCache>
            </c:strRef>
          </c:tx>
          <c:spPr>
            <a:ln w="63500">
              <a:solidFill>
                <a:schemeClr val="accent5"/>
              </a:solidFill>
            </a:ln>
          </c:spPr>
          <c:marker>
            <c:symbol val="none"/>
          </c:marker>
          <c:cat>
            <c:numRef>
              <c:f>Sheet1!$A$2:$A$39</c:f>
              <c:numCache>
                <c:formatCode>mmm\-yy</c:formatCode>
                <c:ptCount val="38"/>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pt idx="30">
                  <c:v>44348</c:v>
                </c:pt>
                <c:pt idx="31">
                  <c:v>44378</c:v>
                </c:pt>
                <c:pt idx="32">
                  <c:v>44409</c:v>
                </c:pt>
                <c:pt idx="33">
                  <c:v>44440</c:v>
                </c:pt>
                <c:pt idx="34">
                  <c:v>44470</c:v>
                </c:pt>
                <c:pt idx="35">
                  <c:v>44501</c:v>
                </c:pt>
                <c:pt idx="36">
                  <c:v>44531</c:v>
                </c:pt>
                <c:pt idx="37">
                  <c:v>44562</c:v>
                </c:pt>
              </c:numCache>
            </c:numRef>
          </c:cat>
          <c:val>
            <c:numRef>
              <c:f>Sheet1!$G$2:$G$39</c:f>
              <c:numCache>
                <c:formatCode>0.0%</c:formatCode>
                <c:ptCount val="38"/>
                <c:pt idx="0">
                  <c:v>-0.16716417910447756</c:v>
                </c:pt>
                <c:pt idx="1">
                  <c:v>-3.5239361702127714E-2</c:v>
                </c:pt>
                <c:pt idx="2">
                  <c:v>-5.646100116414432E-2</c:v>
                </c:pt>
                <c:pt idx="3">
                  <c:v>-0.13411683373660555</c:v>
                </c:pt>
                <c:pt idx="4">
                  <c:v>1.9455252918287869E-3</c:v>
                </c:pt>
                <c:pt idx="5">
                  <c:v>-4.1712104689203944E-2</c:v>
                </c:pt>
                <c:pt idx="6">
                  <c:v>-0.12333864965443908</c:v>
                </c:pt>
                <c:pt idx="7">
                  <c:v>9.509658246656727E-3</c:v>
                </c:pt>
                <c:pt idx="8">
                  <c:v>-6.5706570657065755E-2</c:v>
                </c:pt>
                <c:pt idx="9">
                  <c:v>2.0670826833073308E-2</c:v>
                </c:pt>
                <c:pt idx="10">
                  <c:v>6.1987887424296506E-2</c:v>
                </c:pt>
                <c:pt idx="11">
                  <c:v>7.8177257525083643E-2</c:v>
                </c:pt>
                <c:pt idx="12">
                  <c:v>0.32020460358056257</c:v>
                </c:pt>
                <c:pt idx="13">
                  <c:v>0.25</c:v>
                </c:pt>
                <c:pt idx="14">
                  <c:v>0.21023427866831068</c:v>
                </c:pt>
                <c:pt idx="15">
                  <c:v>3.5528942115768514E-2</c:v>
                </c:pt>
                <c:pt idx="16">
                  <c:v>-0.34433656957928804</c:v>
                </c:pt>
                <c:pt idx="17">
                  <c:v>-0.51351351351351349</c:v>
                </c:pt>
                <c:pt idx="18">
                  <c:v>-8.7905425886632305E-2</c:v>
                </c:pt>
                <c:pt idx="19">
                  <c:v>0.25463644392110685</c:v>
                </c:pt>
                <c:pt idx="20">
                  <c:v>0.40944123314065517</c:v>
                </c:pt>
                <c:pt idx="21">
                  <c:v>0.74</c:v>
                </c:pt>
                <c:pt idx="22">
                  <c:v>0.57430392485743043</c:v>
                </c:pt>
                <c:pt idx="23">
                  <c:v>0.62892594028693294</c:v>
                </c:pt>
                <c:pt idx="24">
                  <c:v>0.70864006199147611</c:v>
                </c:pt>
                <c:pt idx="25">
                  <c:v>0.60991735537190084</c:v>
                </c:pt>
                <c:pt idx="26">
                  <c:v>0.50280183392766165</c:v>
                </c:pt>
                <c:pt idx="27">
                  <c:v>0.74556669236700079</c:v>
                </c:pt>
                <c:pt idx="28">
                  <c:v>1.8287265547877589</c:v>
                </c:pt>
                <c:pt idx="29">
                  <c:v>2.15906432748538</c:v>
                </c:pt>
                <c:pt idx="30">
                  <c:v>1.0432037221668327</c:v>
                </c:pt>
                <c:pt idx="31">
                  <c:v>0.31557954012200851</c:v>
                </c:pt>
                <c:pt idx="32">
                  <c:v>0.24333561175666429</c:v>
                </c:pt>
                <c:pt idx="33">
                  <c:v>0.14499999999999999</c:v>
                </c:pt>
                <c:pt idx="34">
                  <c:v>5.3696995525250424E-2</c:v>
                </c:pt>
                <c:pt idx="35">
                  <c:v>0.10069031183051647</c:v>
                </c:pt>
                <c:pt idx="36">
                  <c:v>-2.1995464852607727E-2</c:v>
                </c:pt>
                <c:pt idx="37">
                  <c:v>-9.2402464065708401E-3</c:v>
                </c:pt>
              </c:numCache>
            </c:numRef>
          </c:val>
          <c:smooth val="0"/>
          <c:extLst>
            <c:ext xmlns:c16="http://schemas.microsoft.com/office/drawing/2014/chart" uri="{C3380CC4-5D6E-409C-BE32-E72D297353CC}">
              <c16:uniqueId val="{00000004-A819-4BC0-9FEF-08F4EBE65033}"/>
            </c:ext>
          </c:extLst>
        </c:ser>
        <c:ser>
          <c:idx val="6"/>
          <c:order val="6"/>
          <c:tx>
            <c:strRef>
              <c:f>Sheet1!$H$1</c:f>
              <c:strCache>
                <c:ptCount val="1"/>
                <c:pt idx="0">
                  <c:v>$2,000k+</c:v>
                </c:pt>
              </c:strCache>
            </c:strRef>
          </c:tx>
          <c:spPr>
            <a:ln w="63500">
              <a:solidFill>
                <a:schemeClr val="accent2">
                  <a:lumMod val="50000"/>
                </a:schemeClr>
              </a:solidFill>
            </a:ln>
          </c:spPr>
          <c:marker>
            <c:symbol val="none"/>
          </c:marker>
          <c:dLbls>
            <c:dLbl>
              <c:idx val="37"/>
              <c:layout>
                <c:manualLayout>
                  <c:x val="0"/>
                  <c:y val="-5.11075462848212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3F-49CD-9123-BFB7A48EBC0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Sheet1!$A$2:$A$39</c:f>
              <c:numCache>
                <c:formatCode>mmm\-yy</c:formatCode>
                <c:ptCount val="38"/>
                <c:pt idx="0">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pt idx="30">
                  <c:v>44348</c:v>
                </c:pt>
                <c:pt idx="31">
                  <c:v>44378</c:v>
                </c:pt>
                <c:pt idx="32">
                  <c:v>44409</c:v>
                </c:pt>
                <c:pt idx="33">
                  <c:v>44440</c:v>
                </c:pt>
                <c:pt idx="34">
                  <c:v>44470</c:v>
                </c:pt>
                <c:pt idx="35">
                  <c:v>44501</c:v>
                </c:pt>
                <c:pt idx="36">
                  <c:v>44531</c:v>
                </c:pt>
                <c:pt idx="37">
                  <c:v>44562</c:v>
                </c:pt>
              </c:numCache>
            </c:numRef>
          </c:cat>
          <c:val>
            <c:numRef>
              <c:f>Sheet1!$H$2:$H$39</c:f>
              <c:numCache>
                <c:formatCode>0.0%</c:formatCode>
                <c:ptCount val="38"/>
                <c:pt idx="0">
                  <c:v>-0.18247126436781613</c:v>
                </c:pt>
                <c:pt idx="1">
                  <c:v>-0.11206896551724133</c:v>
                </c:pt>
                <c:pt idx="2">
                  <c:v>-0.19528619528619529</c:v>
                </c:pt>
                <c:pt idx="3">
                  <c:v>-0.20903361344537819</c:v>
                </c:pt>
                <c:pt idx="4">
                  <c:v>-2.5793650793650813E-2</c:v>
                </c:pt>
                <c:pt idx="5">
                  <c:v>-3.4129692832765013E-3</c:v>
                </c:pt>
                <c:pt idx="6">
                  <c:v>-0.13608957795004306</c:v>
                </c:pt>
                <c:pt idx="7">
                  <c:v>-1.3655462184873901E-2</c:v>
                </c:pt>
                <c:pt idx="8">
                  <c:v>1.504629629629628E-2</c:v>
                </c:pt>
                <c:pt idx="9">
                  <c:v>0.10930576070901044</c:v>
                </c:pt>
                <c:pt idx="10">
                  <c:v>-3.1697341513292399E-2</c:v>
                </c:pt>
                <c:pt idx="11">
                  <c:v>7.6815642458100575E-2</c:v>
                </c:pt>
                <c:pt idx="12">
                  <c:v>0.30594405594405605</c:v>
                </c:pt>
                <c:pt idx="13">
                  <c:v>0.23244552058111378</c:v>
                </c:pt>
                <c:pt idx="14">
                  <c:v>0.29707112970711291</c:v>
                </c:pt>
                <c:pt idx="15">
                  <c:v>9.428950863213803E-2</c:v>
                </c:pt>
                <c:pt idx="16">
                  <c:v>-0.40529531568228105</c:v>
                </c:pt>
                <c:pt idx="17">
                  <c:v>-0.53424657534246578</c:v>
                </c:pt>
                <c:pt idx="18">
                  <c:v>6.7796610169491567E-2</c:v>
                </c:pt>
                <c:pt idx="19">
                  <c:v>0.56869009584664543</c:v>
                </c:pt>
                <c:pt idx="20">
                  <c:v>0.7126567844925884</c:v>
                </c:pt>
                <c:pt idx="21">
                  <c:v>1.1839999999999999</c:v>
                </c:pt>
                <c:pt idx="22">
                  <c:v>0.77824709609292508</c:v>
                </c:pt>
                <c:pt idx="23">
                  <c:v>0.75356679636835278</c:v>
                </c:pt>
                <c:pt idx="24">
                  <c:v>0.85006693440428371</c:v>
                </c:pt>
                <c:pt idx="25">
                  <c:v>0.79371316306483308</c:v>
                </c:pt>
                <c:pt idx="26">
                  <c:v>0.79354838709677411</c:v>
                </c:pt>
                <c:pt idx="27">
                  <c:v>1.2111650485436893</c:v>
                </c:pt>
                <c:pt idx="28">
                  <c:v>3.0239726027397262</c:v>
                </c:pt>
                <c:pt idx="29">
                  <c:v>3.2408088235294121</c:v>
                </c:pt>
                <c:pt idx="30">
                  <c:v>1.4108309990662931</c:v>
                </c:pt>
                <c:pt idx="31">
                  <c:v>0.49830278343516632</c:v>
                </c:pt>
                <c:pt idx="32">
                  <c:v>0.3675099866844207</c:v>
                </c:pt>
                <c:pt idx="33">
                  <c:v>0.182</c:v>
                </c:pt>
                <c:pt idx="34">
                  <c:v>0.13242280285035624</c:v>
                </c:pt>
                <c:pt idx="35">
                  <c:v>0.41272189349112431</c:v>
                </c:pt>
                <c:pt idx="36">
                  <c:v>0.22358900144717797</c:v>
                </c:pt>
                <c:pt idx="37">
                  <c:v>0.26367614879649892</c:v>
                </c:pt>
              </c:numCache>
            </c:numRef>
          </c:val>
          <c:smooth val="0"/>
          <c:extLst>
            <c:ext xmlns:c16="http://schemas.microsoft.com/office/drawing/2014/chart" uri="{C3380CC4-5D6E-409C-BE32-E72D297353CC}">
              <c16:uniqueId val="{00000005-A819-4BC0-9FEF-08F4EBE65033}"/>
            </c:ext>
          </c:extLst>
        </c:ser>
        <c:dLbls>
          <c:showLegendKey val="0"/>
          <c:showVal val="0"/>
          <c:showCatName val="0"/>
          <c:showSerName val="0"/>
          <c:showPercent val="0"/>
          <c:showBubbleSize val="0"/>
        </c:dLbls>
        <c:smooth val="0"/>
        <c:axId val="133390336"/>
        <c:axId val="133440640"/>
      </c:lineChart>
      <c:dateAx>
        <c:axId val="133390336"/>
        <c:scaling>
          <c:orientation val="minMax"/>
        </c:scaling>
        <c:delete val="0"/>
        <c:axPos val="b"/>
        <c:numFmt formatCode="[$-409]mmm\-yy;@" sourceLinked="0"/>
        <c:majorTickMark val="out"/>
        <c:minorTickMark val="none"/>
        <c:tickLblPos val="low"/>
        <c:spPr>
          <a:ln>
            <a:solidFill>
              <a:schemeClr val="tx2">
                <a:lumMod val="75000"/>
              </a:schemeClr>
            </a:solidFill>
          </a:ln>
        </c:spPr>
        <c:crossAx val="133440640"/>
        <c:crosses val="autoZero"/>
        <c:auto val="1"/>
        <c:lblOffset val="100"/>
        <c:baseTimeUnit val="months"/>
      </c:dateAx>
      <c:valAx>
        <c:axId val="133440640"/>
        <c:scaling>
          <c:orientation val="minMax"/>
        </c:scaling>
        <c:delete val="0"/>
        <c:axPos val="l"/>
        <c:title>
          <c:tx>
            <c:rich>
              <a:bodyPr/>
              <a:lstStyle/>
              <a:p>
                <a:pPr>
                  <a:defRPr b="1"/>
                </a:pPr>
                <a:r>
                  <a:rPr lang="en-US" b="1" dirty="0"/>
                  <a:t>YTY % Chg. in Sales</a:t>
                </a:r>
              </a:p>
            </c:rich>
          </c:tx>
          <c:layout>
            <c:manualLayout>
              <c:xMode val="edge"/>
              <c:yMode val="edge"/>
              <c:x val="2.0382117728241719E-2"/>
              <c:y val="0.1471648427775975"/>
            </c:manualLayout>
          </c:layout>
          <c:overlay val="0"/>
        </c:title>
        <c:numFmt formatCode="0%" sourceLinked="0"/>
        <c:majorTickMark val="out"/>
        <c:minorTickMark val="none"/>
        <c:tickLblPos val="nextTo"/>
        <c:crossAx val="133390336"/>
        <c:crosses val="autoZero"/>
        <c:crossBetween val="between"/>
      </c:valAx>
    </c:plotArea>
    <c:legend>
      <c:legendPos val="t"/>
      <c:overlay val="0"/>
    </c:legend>
    <c:plotVisOnly val="1"/>
    <c:dispBlanksAs val="gap"/>
    <c:showDLblsOverMax val="0"/>
  </c:chart>
  <c:txPr>
    <a:bodyPr/>
    <a:lstStyle/>
    <a:p>
      <a:pPr>
        <a:defRPr sz="2700" b="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06140106165082"/>
          <c:y val="0.12508575679336142"/>
          <c:w val="0.84090987652698113"/>
          <c:h val="0.65608839325118073"/>
        </c:manualLayout>
      </c:layout>
      <c:barChart>
        <c:barDir val="col"/>
        <c:grouping val="clustered"/>
        <c:varyColors val="0"/>
        <c:ser>
          <c:idx val="2"/>
          <c:order val="2"/>
          <c:tx>
            <c:strRef>
              <c:f>Sheet1!$D$1</c:f>
              <c:strCache>
                <c:ptCount val="1"/>
                <c:pt idx="0">
                  <c:v>Share Gap</c:v>
                </c:pt>
              </c:strCache>
            </c:strRef>
          </c:tx>
          <c:spPr>
            <a:solidFill>
              <a:schemeClr val="accent2"/>
            </a:solidFill>
            <a:ln w="57150">
              <a:noFill/>
              <a:prstDash val="solid"/>
            </a:ln>
          </c:spPr>
          <c:invertIfNegative val="0"/>
          <c:dLbls>
            <c:dLbl>
              <c:idx val="2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84-4E15-B2EF-7CA5BE3D25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Sheet1!$A$2:$A$34</c:f>
              <c:numCache>
                <c:formatCode>mmm\-yy</c:formatCode>
                <c:ptCount val="33"/>
                <c:pt idx="0">
                  <c:v>43586</c:v>
                </c:pt>
                <c:pt idx="1">
                  <c:v>43617</c:v>
                </c:pt>
                <c:pt idx="2">
                  <c:v>43647</c:v>
                </c:pt>
                <c:pt idx="3">
                  <c:v>43678</c:v>
                </c:pt>
                <c:pt idx="4">
                  <c:v>43709</c:v>
                </c:pt>
                <c:pt idx="5">
                  <c:v>43739</c:v>
                </c:pt>
                <c:pt idx="6">
                  <c:v>43770</c:v>
                </c:pt>
                <c:pt idx="7">
                  <c:v>43800</c:v>
                </c:pt>
                <c:pt idx="8">
                  <c:v>43831</c:v>
                </c:pt>
                <c:pt idx="9">
                  <c:v>43862</c:v>
                </c:pt>
                <c:pt idx="10">
                  <c:v>43891</c:v>
                </c:pt>
                <c:pt idx="11">
                  <c:v>43922</c:v>
                </c:pt>
                <c:pt idx="12">
                  <c:v>43952</c:v>
                </c:pt>
                <c:pt idx="13">
                  <c:v>43983</c:v>
                </c:pt>
                <c:pt idx="14">
                  <c:v>44013</c:v>
                </c:pt>
                <c:pt idx="15">
                  <c:v>44044</c:v>
                </c:pt>
                <c:pt idx="16">
                  <c:v>44075</c:v>
                </c:pt>
                <c:pt idx="17">
                  <c:v>44105</c:v>
                </c:pt>
                <c:pt idx="18">
                  <c:v>44136</c:v>
                </c:pt>
                <c:pt idx="19">
                  <c:v>44166</c:v>
                </c:pt>
                <c:pt idx="20">
                  <c:v>44197</c:v>
                </c:pt>
                <c:pt idx="21">
                  <c:v>44228</c:v>
                </c:pt>
                <c:pt idx="22">
                  <c:v>44256</c:v>
                </c:pt>
                <c:pt idx="23">
                  <c:v>44287</c:v>
                </c:pt>
                <c:pt idx="24">
                  <c:v>44317</c:v>
                </c:pt>
                <c:pt idx="25">
                  <c:v>44348</c:v>
                </c:pt>
                <c:pt idx="26">
                  <c:v>44378</c:v>
                </c:pt>
                <c:pt idx="27">
                  <c:v>44409</c:v>
                </c:pt>
                <c:pt idx="28">
                  <c:v>44440</c:v>
                </c:pt>
                <c:pt idx="29">
                  <c:v>44470</c:v>
                </c:pt>
                <c:pt idx="30">
                  <c:v>44501</c:v>
                </c:pt>
                <c:pt idx="31">
                  <c:v>44531</c:v>
                </c:pt>
                <c:pt idx="32">
                  <c:v>44562</c:v>
                </c:pt>
              </c:numCache>
            </c:numRef>
          </c:cat>
          <c:val>
            <c:numRef>
              <c:f>Sheet1!$D$2:$D$34</c:f>
              <c:numCache>
                <c:formatCode>0.0%</c:formatCode>
                <c:ptCount val="33"/>
                <c:pt idx="0">
                  <c:v>0.280391476900551</c:v>
                </c:pt>
                <c:pt idx="1">
                  <c:v>0.27775947281713342</c:v>
                </c:pt>
                <c:pt idx="2">
                  <c:v>0.28590498625834315</c:v>
                </c:pt>
                <c:pt idx="3">
                  <c:v>0.3051488142607035</c:v>
                </c:pt>
                <c:pt idx="4">
                  <c:v>0.31180921806925022</c:v>
                </c:pt>
                <c:pt idx="5">
                  <c:v>0.2963728384647828</c:v>
                </c:pt>
                <c:pt idx="6">
                  <c:v>0.2985082048731974</c:v>
                </c:pt>
                <c:pt idx="7">
                  <c:v>0.29863938822127323</c:v>
                </c:pt>
                <c:pt idx="8">
                  <c:v>0.34265556473654102</c:v>
                </c:pt>
                <c:pt idx="9">
                  <c:v>0.30628255821251493</c:v>
                </c:pt>
                <c:pt idx="10">
                  <c:v>0.28073833011288518</c:v>
                </c:pt>
                <c:pt idx="11">
                  <c:v>0.30026759599228325</c:v>
                </c:pt>
                <c:pt idx="12">
                  <c:v>0.32465289769979971</c:v>
                </c:pt>
                <c:pt idx="13">
                  <c:v>0.25877970911670806</c:v>
                </c:pt>
                <c:pt idx="14">
                  <c:v>0.19599957290813966</c:v>
                </c:pt>
                <c:pt idx="15">
                  <c:v>0.16446489535401512</c:v>
                </c:pt>
                <c:pt idx="16">
                  <c:v>0.143042537851478</c:v>
                </c:pt>
                <c:pt idx="17">
                  <c:v>0.13170889954222686</c:v>
                </c:pt>
                <c:pt idx="18">
                  <c:v>0.13411506046170762</c:v>
                </c:pt>
                <c:pt idx="19">
                  <c:v>0.1461724842886348</c:v>
                </c:pt>
                <c:pt idx="20">
                  <c:v>0.15760297133987472</c:v>
                </c:pt>
                <c:pt idx="21">
                  <c:v>0.11929644223630861</c:v>
                </c:pt>
                <c:pt idx="22">
                  <c:v>5.2171014251187586E-2</c:v>
                </c:pt>
                <c:pt idx="23">
                  <c:v>-2.0746731161665755E-2</c:v>
                </c:pt>
                <c:pt idx="24">
                  <c:v>-2.5515636707812428E-2</c:v>
                </c:pt>
                <c:pt idx="25">
                  <c:v>-3.9545247201656197E-2</c:v>
                </c:pt>
                <c:pt idx="26">
                  <c:v>-3.2343284145374906E-2</c:v>
                </c:pt>
                <c:pt idx="27">
                  <c:v>-1.9232251599475836E-2</c:v>
                </c:pt>
                <c:pt idx="28">
                  <c:v>-6.9999999999999507E-3</c:v>
                </c:pt>
                <c:pt idx="29">
                  <c:v>-3.5185336715489179E-3</c:v>
                </c:pt>
                <c:pt idx="30">
                  <c:v>-4.9608690073985606E-3</c:v>
                </c:pt>
                <c:pt idx="31">
                  <c:v>2.0525668073136438E-2</c:v>
                </c:pt>
                <c:pt idx="32">
                  <c:v>5.0827496435876751E-2</c:v>
                </c:pt>
              </c:numCache>
            </c:numRef>
          </c:val>
          <c:extLst>
            <c:ext xmlns:c16="http://schemas.microsoft.com/office/drawing/2014/chart" uri="{C3380CC4-5D6E-409C-BE32-E72D297353CC}">
              <c16:uniqueId val="{00000000-6DDB-4F93-9C0F-106D71D3F045}"/>
            </c:ext>
          </c:extLst>
        </c:ser>
        <c:dLbls>
          <c:showLegendKey val="0"/>
          <c:showVal val="0"/>
          <c:showCatName val="0"/>
          <c:showSerName val="0"/>
          <c:showPercent val="0"/>
          <c:showBubbleSize val="0"/>
        </c:dLbls>
        <c:gapWidth val="150"/>
        <c:axId val="133390336"/>
        <c:axId val="133440640"/>
      </c:barChart>
      <c:lineChart>
        <c:grouping val="standard"/>
        <c:varyColors val="0"/>
        <c:ser>
          <c:idx val="0"/>
          <c:order val="0"/>
          <c:tx>
            <c:strRef>
              <c:f>Sheet1!$B$1</c:f>
              <c:strCache>
                <c:ptCount val="1"/>
                <c:pt idx="0">
                  <c:v>$0-$499k</c:v>
                </c:pt>
              </c:strCache>
            </c:strRef>
          </c:tx>
          <c:spPr>
            <a:ln w="57150">
              <a:solidFill>
                <a:schemeClr val="accent1"/>
              </a:solidFill>
            </a:ln>
            <a:effectLst>
              <a:outerShdw blurRad="50800" dist="38100" algn="l" rotWithShape="0">
                <a:prstClr val="black">
                  <a:alpha val="40000"/>
                </a:prstClr>
              </a:outerShdw>
            </a:effectLst>
          </c:spPr>
          <c:marker>
            <c:symbol val="none"/>
          </c:marker>
          <c:dLbls>
            <c:dLbl>
              <c:idx val="32"/>
              <c:layout>
                <c:manualLayout>
                  <c:x val="-4.6948356807512883E-3"/>
                  <c:y val="-2.4607337100099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2D-4352-A882-BE1DDA82990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Sheet1!$A$2:$A$34</c:f>
              <c:numCache>
                <c:formatCode>mmm\-yy</c:formatCode>
                <c:ptCount val="33"/>
                <c:pt idx="0">
                  <c:v>43586</c:v>
                </c:pt>
                <c:pt idx="1">
                  <c:v>43617</c:v>
                </c:pt>
                <c:pt idx="2">
                  <c:v>43647</c:v>
                </c:pt>
                <c:pt idx="3">
                  <c:v>43678</c:v>
                </c:pt>
                <c:pt idx="4">
                  <c:v>43709</c:v>
                </c:pt>
                <c:pt idx="5">
                  <c:v>43739</c:v>
                </c:pt>
                <c:pt idx="6">
                  <c:v>43770</c:v>
                </c:pt>
                <c:pt idx="7">
                  <c:v>43800</c:v>
                </c:pt>
                <c:pt idx="8">
                  <c:v>43831</c:v>
                </c:pt>
                <c:pt idx="9">
                  <c:v>43862</c:v>
                </c:pt>
                <c:pt idx="10">
                  <c:v>43891</c:v>
                </c:pt>
                <c:pt idx="11">
                  <c:v>43922</c:v>
                </c:pt>
                <c:pt idx="12">
                  <c:v>43952</c:v>
                </c:pt>
                <c:pt idx="13">
                  <c:v>43983</c:v>
                </c:pt>
                <c:pt idx="14">
                  <c:v>44013</c:v>
                </c:pt>
                <c:pt idx="15">
                  <c:v>44044</c:v>
                </c:pt>
                <c:pt idx="16">
                  <c:v>44075</c:v>
                </c:pt>
                <c:pt idx="17">
                  <c:v>44105</c:v>
                </c:pt>
                <c:pt idx="18">
                  <c:v>44136</c:v>
                </c:pt>
                <c:pt idx="19">
                  <c:v>44166</c:v>
                </c:pt>
                <c:pt idx="20">
                  <c:v>44197</c:v>
                </c:pt>
                <c:pt idx="21">
                  <c:v>44228</c:v>
                </c:pt>
                <c:pt idx="22">
                  <c:v>44256</c:v>
                </c:pt>
                <c:pt idx="23">
                  <c:v>44287</c:v>
                </c:pt>
                <c:pt idx="24">
                  <c:v>44317</c:v>
                </c:pt>
                <c:pt idx="25">
                  <c:v>44348</c:v>
                </c:pt>
                <c:pt idx="26">
                  <c:v>44378</c:v>
                </c:pt>
                <c:pt idx="27">
                  <c:v>44409</c:v>
                </c:pt>
                <c:pt idx="28">
                  <c:v>44440</c:v>
                </c:pt>
                <c:pt idx="29">
                  <c:v>44470</c:v>
                </c:pt>
                <c:pt idx="30">
                  <c:v>44501</c:v>
                </c:pt>
                <c:pt idx="31">
                  <c:v>44531</c:v>
                </c:pt>
                <c:pt idx="32">
                  <c:v>44562</c:v>
                </c:pt>
              </c:numCache>
            </c:numRef>
          </c:cat>
          <c:val>
            <c:numRef>
              <c:f>Sheet1!$B$2:$B$34</c:f>
              <c:numCache>
                <c:formatCode>0.0%</c:formatCode>
                <c:ptCount val="33"/>
                <c:pt idx="0">
                  <c:v>0.46083304434940087</c:v>
                </c:pt>
                <c:pt idx="1">
                  <c:v>0.45494233937397033</c:v>
                </c:pt>
                <c:pt idx="2">
                  <c:v>0.45614448370632116</c:v>
                </c:pt>
                <c:pt idx="3">
                  <c:v>0.46395034219321979</c:v>
                </c:pt>
                <c:pt idx="4">
                  <c:v>0.46626920431093788</c:v>
                </c:pt>
                <c:pt idx="5">
                  <c:v>0.46204133277098269</c:v>
                </c:pt>
                <c:pt idx="6">
                  <c:v>0.46509199403281948</c:v>
                </c:pt>
                <c:pt idx="7">
                  <c:v>0.46394875360015891</c:v>
                </c:pt>
                <c:pt idx="8">
                  <c:v>0.49043411936693576</c:v>
                </c:pt>
                <c:pt idx="9">
                  <c:v>0.46839892047950793</c:v>
                </c:pt>
                <c:pt idx="10">
                  <c:v>0.45454083189260652</c:v>
                </c:pt>
                <c:pt idx="11">
                  <c:v>0.46269214014562199</c:v>
                </c:pt>
                <c:pt idx="12">
                  <c:v>0.48041721351108657</c:v>
                </c:pt>
                <c:pt idx="13">
                  <c:v>0.43969492727917703</c:v>
                </c:pt>
                <c:pt idx="14">
                  <c:v>0.40014948215111934</c:v>
                </c:pt>
                <c:pt idx="15">
                  <c:v>0.38307109989609617</c:v>
                </c:pt>
                <c:pt idx="16">
                  <c:v>0.36633020908435471</c:v>
                </c:pt>
                <c:pt idx="17">
                  <c:v>0.36156868399235842</c:v>
                </c:pt>
                <c:pt idx="18">
                  <c:v>0.36020520337119827</c:v>
                </c:pt>
                <c:pt idx="19">
                  <c:v>0.36545014007723176</c:v>
                </c:pt>
                <c:pt idx="20">
                  <c:v>0.37025333998558679</c:v>
                </c:pt>
                <c:pt idx="21">
                  <c:v>0.35132202615498831</c:v>
                </c:pt>
                <c:pt idx="22">
                  <c:v>0.3168180681723477</c:v>
                </c:pt>
                <c:pt idx="23">
                  <c:v>0.28463457032726175</c:v>
                </c:pt>
                <c:pt idx="24">
                  <c:v>0.27850297748156327</c:v>
                </c:pt>
                <c:pt idx="25">
                  <c:v>0.26678129057159899</c:v>
                </c:pt>
                <c:pt idx="26">
                  <c:v>0.26255802543684192</c:v>
                </c:pt>
                <c:pt idx="27">
                  <c:v>0.27025360363832573</c:v>
                </c:pt>
                <c:pt idx="28">
                  <c:v>0.27800000000000002</c:v>
                </c:pt>
                <c:pt idx="29">
                  <c:v>0.27681859095000411</c:v>
                </c:pt>
                <c:pt idx="30">
                  <c:v>0.27447290766796389</c:v>
                </c:pt>
                <c:pt idx="31">
                  <c:v>0.28441455696202533</c:v>
                </c:pt>
                <c:pt idx="32">
                  <c:v>0.30186574102770719</c:v>
                </c:pt>
              </c:numCache>
            </c:numRef>
          </c:val>
          <c:smooth val="0"/>
          <c:extLst>
            <c:ext xmlns:c16="http://schemas.microsoft.com/office/drawing/2014/chart" uri="{C3380CC4-5D6E-409C-BE32-E72D297353CC}">
              <c16:uniqueId val="{00000000-0A6D-4ED5-A6DC-1C0194E72107}"/>
            </c:ext>
          </c:extLst>
        </c:ser>
        <c:ser>
          <c:idx val="1"/>
          <c:order val="1"/>
          <c:tx>
            <c:strRef>
              <c:f>Sheet1!$C$1</c:f>
              <c:strCache>
                <c:ptCount val="1"/>
                <c:pt idx="0">
                  <c:v>$1,000k and up</c:v>
                </c:pt>
              </c:strCache>
            </c:strRef>
          </c:tx>
          <c:spPr>
            <a:ln w="57150">
              <a:solidFill>
                <a:schemeClr val="accent3"/>
              </a:solidFill>
            </a:ln>
          </c:spPr>
          <c:marker>
            <c:symbol val="none"/>
          </c:marker>
          <c:dLbls>
            <c:dLbl>
              <c:idx val="32"/>
              <c:layout>
                <c:manualLayout>
                  <c:x val="-3.9123630672927593E-3"/>
                  <c:y val="3.2178825438591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2D-4352-A882-BE1DDA82990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Sheet1!$A$2:$A$34</c:f>
              <c:numCache>
                <c:formatCode>mmm\-yy</c:formatCode>
                <c:ptCount val="33"/>
                <c:pt idx="0">
                  <c:v>43586</c:v>
                </c:pt>
                <c:pt idx="1">
                  <c:v>43617</c:v>
                </c:pt>
                <c:pt idx="2">
                  <c:v>43647</c:v>
                </c:pt>
                <c:pt idx="3">
                  <c:v>43678</c:v>
                </c:pt>
                <c:pt idx="4">
                  <c:v>43709</c:v>
                </c:pt>
                <c:pt idx="5">
                  <c:v>43739</c:v>
                </c:pt>
                <c:pt idx="6">
                  <c:v>43770</c:v>
                </c:pt>
                <c:pt idx="7">
                  <c:v>43800</c:v>
                </c:pt>
                <c:pt idx="8">
                  <c:v>43831</c:v>
                </c:pt>
                <c:pt idx="9">
                  <c:v>43862</c:v>
                </c:pt>
                <c:pt idx="10">
                  <c:v>43891</c:v>
                </c:pt>
                <c:pt idx="11">
                  <c:v>43922</c:v>
                </c:pt>
                <c:pt idx="12">
                  <c:v>43952</c:v>
                </c:pt>
                <c:pt idx="13">
                  <c:v>43983</c:v>
                </c:pt>
                <c:pt idx="14">
                  <c:v>44013</c:v>
                </c:pt>
                <c:pt idx="15">
                  <c:v>44044</c:v>
                </c:pt>
                <c:pt idx="16">
                  <c:v>44075</c:v>
                </c:pt>
                <c:pt idx="17">
                  <c:v>44105</c:v>
                </c:pt>
                <c:pt idx="18">
                  <c:v>44136</c:v>
                </c:pt>
                <c:pt idx="19">
                  <c:v>44166</c:v>
                </c:pt>
                <c:pt idx="20">
                  <c:v>44197</c:v>
                </c:pt>
                <c:pt idx="21">
                  <c:v>44228</c:v>
                </c:pt>
                <c:pt idx="22">
                  <c:v>44256</c:v>
                </c:pt>
                <c:pt idx="23">
                  <c:v>44287</c:v>
                </c:pt>
                <c:pt idx="24">
                  <c:v>44317</c:v>
                </c:pt>
                <c:pt idx="25">
                  <c:v>44348</c:v>
                </c:pt>
                <c:pt idx="26">
                  <c:v>44378</c:v>
                </c:pt>
                <c:pt idx="27">
                  <c:v>44409</c:v>
                </c:pt>
                <c:pt idx="28">
                  <c:v>44440</c:v>
                </c:pt>
                <c:pt idx="29">
                  <c:v>44470</c:v>
                </c:pt>
                <c:pt idx="30">
                  <c:v>44501</c:v>
                </c:pt>
                <c:pt idx="31">
                  <c:v>44531</c:v>
                </c:pt>
                <c:pt idx="32">
                  <c:v>44562</c:v>
                </c:pt>
              </c:numCache>
            </c:numRef>
          </c:cat>
          <c:val>
            <c:numRef>
              <c:f>Sheet1!$C$2:$C$34</c:f>
              <c:numCache>
                <c:formatCode>0.0%</c:formatCode>
                <c:ptCount val="33"/>
                <c:pt idx="0">
                  <c:v>0.18044156744884984</c:v>
                </c:pt>
                <c:pt idx="1">
                  <c:v>0.1771828665568369</c:v>
                </c:pt>
                <c:pt idx="2">
                  <c:v>0.17023949744797801</c:v>
                </c:pt>
                <c:pt idx="3">
                  <c:v>0.15880152793251631</c:v>
                </c:pt>
                <c:pt idx="4">
                  <c:v>0.15445998624168769</c:v>
                </c:pt>
                <c:pt idx="5">
                  <c:v>0.16566849430619993</c:v>
                </c:pt>
                <c:pt idx="6">
                  <c:v>0.16658378915962208</c:v>
                </c:pt>
                <c:pt idx="7">
                  <c:v>0.16530936537888569</c:v>
                </c:pt>
                <c:pt idx="8">
                  <c:v>0.14777855463039472</c:v>
                </c:pt>
                <c:pt idx="9">
                  <c:v>0.16211636226699302</c:v>
                </c:pt>
                <c:pt idx="10">
                  <c:v>0.17380250177972134</c:v>
                </c:pt>
                <c:pt idx="11">
                  <c:v>0.16242454415333873</c:v>
                </c:pt>
                <c:pt idx="12">
                  <c:v>0.15576431581128686</c:v>
                </c:pt>
                <c:pt idx="13">
                  <c:v>0.18091521816246897</c:v>
                </c:pt>
                <c:pt idx="14">
                  <c:v>0.20414990924297968</c:v>
                </c:pt>
                <c:pt idx="15">
                  <c:v>0.21860620454208105</c:v>
                </c:pt>
                <c:pt idx="16">
                  <c:v>0.22328767123287671</c:v>
                </c:pt>
                <c:pt idx="17">
                  <c:v>0.22985978445013155</c:v>
                </c:pt>
                <c:pt idx="18">
                  <c:v>0.22609014290949064</c:v>
                </c:pt>
                <c:pt idx="19">
                  <c:v>0.21927765578859695</c:v>
                </c:pt>
                <c:pt idx="20">
                  <c:v>0.21265036864571207</c:v>
                </c:pt>
                <c:pt idx="21">
                  <c:v>0.2320255839186797</c:v>
                </c:pt>
                <c:pt idx="22">
                  <c:v>0.26464705392116011</c:v>
                </c:pt>
                <c:pt idx="23">
                  <c:v>0.3053813014889275</c:v>
                </c:pt>
                <c:pt idx="24">
                  <c:v>0.3040186141893757</c:v>
                </c:pt>
                <c:pt idx="25">
                  <c:v>0.30632653777325519</c:v>
                </c:pt>
                <c:pt idx="26">
                  <c:v>0.29490130958221683</c:v>
                </c:pt>
                <c:pt idx="27">
                  <c:v>0.28948585523780157</c:v>
                </c:pt>
                <c:pt idx="28">
                  <c:v>0.28499999999999998</c:v>
                </c:pt>
                <c:pt idx="29">
                  <c:v>0.28033712462155302</c:v>
                </c:pt>
                <c:pt idx="30">
                  <c:v>0.27943377667536246</c:v>
                </c:pt>
                <c:pt idx="31">
                  <c:v>0.2638888888888889</c:v>
                </c:pt>
                <c:pt idx="32">
                  <c:v>0.25103824459183044</c:v>
                </c:pt>
              </c:numCache>
            </c:numRef>
          </c:val>
          <c:smooth val="0"/>
          <c:extLst>
            <c:ext xmlns:c16="http://schemas.microsoft.com/office/drawing/2014/chart" uri="{C3380CC4-5D6E-409C-BE32-E72D297353CC}">
              <c16:uniqueId val="{00000000-A819-4BC0-9FEF-08F4EBE65033}"/>
            </c:ext>
          </c:extLst>
        </c:ser>
        <c:dLbls>
          <c:showLegendKey val="0"/>
          <c:showVal val="0"/>
          <c:showCatName val="0"/>
          <c:showSerName val="0"/>
          <c:showPercent val="0"/>
          <c:showBubbleSize val="0"/>
        </c:dLbls>
        <c:marker val="1"/>
        <c:smooth val="0"/>
        <c:axId val="133390336"/>
        <c:axId val="133440640"/>
      </c:lineChart>
      <c:dateAx>
        <c:axId val="133390336"/>
        <c:scaling>
          <c:orientation val="minMax"/>
        </c:scaling>
        <c:delete val="0"/>
        <c:axPos val="b"/>
        <c:numFmt formatCode="[$-409]mmm\-yy;@" sourceLinked="0"/>
        <c:majorTickMark val="out"/>
        <c:minorTickMark val="none"/>
        <c:tickLblPos val="low"/>
        <c:spPr>
          <a:ln>
            <a:solidFill>
              <a:schemeClr val="tx2">
                <a:lumMod val="75000"/>
              </a:schemeClr>
            </a:solidFill>
          </a:ln>
        </c:spPr>
        <c:crossAx val="133440640"/>
        <c:crosses val="autoZero"/>
        <c:auto val="1"/>
        <c:lblOffset val="100"/>
        <c:baseTimeUnit val="months"/>
      </c:dateAx>
      <c:valAx>
        <c:axId val="133440640"/>
        <c:scaling>
          <c:orientation val="minMax"/>
        </c:scaling>
        <c:delete val="0"/>
        <c:axPos val="l"/>
        <c:title>
          <c:tx>
            <c:rich>
              <a:bodyPr/>
              <a:lstStyle/>
              <a:p>
                <a:pPr>
                  <a:defRPr/>
                </a:pPr>
                <a:r>
                  <a:rPr lang="en-US" dirty="0"/>
                  <a:t> % of Sales</a:t>
                </a:r>
              </a:p>
            </c:rich>
          </c:tx>
          <c:layout>
            <c:manualLayout>
              <c:xMode val="edge"/>
              <c:yMode val="edge"/>
              <c:x val="2.2729535568617305E-2"/>
              <c:y val="0.28534450495507702"/>
            </c:manualLayout>
          </c:layout>
          <c:overlay val="0"/>
        </c:title>
        <c:numFmt formatCode="0%" sourceLinked="0"/>
        <c:majorTickMark val="out"/>
        <c:minorTickMark val="none"/>
        <c:tickLblPos val="nextTo"/>
        <c:crossAx val="133390336"/>
        <c:crosses val="autoZero"/>
        <c:crossBetween val="between"/>
      </c:valAx>
    </c:plotArea>
    <c:legend>
      <c:legendPos val="t"/>
      <c:overlay val="0"/>
    </c:legend>
    <c:plotVisOnly val="1"/>
    <c:dispBlanksAs val="gap"/>
    <c:showDLblsOverMax val="0"/>
  </c:chart>
  <c:txPr>
    <a:bodyPr/>
    <a:lstStyle/>
    <a:p>
      <a:pPr>
        <a:defRPr sz="2400" b="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California Jobs Recovery To-Date</a:t>
            </a:r>
            <a:r>
              <a:rPr lang="en-US" baseline="0" dirty="0"/>
              <a:t> </a:t>
            </a:r>
            <a:r>
              <a:rPr lang="en-US" dirty="0"/>
              <a:t>by Metro</a:t>
            </a:r>
          </a:p>
          <a:p>
            <a:pPr>
              <a:defRPr/>
            </a:pPr>
            <a:r>
              <a:rPr lang="en-US" sz="2400" dirty="0"/>
              <a:t>(April 2020 to December 2021)</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percentStacked"/>
        <c:varyColors val="0"/>
        <c:ser>
          <c:idx val="2"/>
          <c:order val="0"/>
          <c:tx>
            <c:strRef>
              <c:f>Sheet1!$E$1</c:f>
              <c:strCache>
                <c:ptCount val="1"/>
                <c:pt idx="0">
                  <c:v>Recovered</c:v>
                </c:pt>
              </c:strCache>
            </c:strRef>
          </c:tx>
          <c:spPr>
            <a:solidFill>
              <a:schemeClr val="accent3"/>
            </a:solidFill>
            <a:ln>
              <a:no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Sheet1!$A$2:$A$30</c:f>
              <c:strCache>
                <c:ptCount val="29"/>
                <c:pt idx="0">
                  <c:v>Napa</c:v>
                </c:pt>
                <c:pt idx="1">
                  <c:v>Marin</c:v>
                </c:pt>
                <c:pt idx="2">
                  <c:v>Santa Cruz</c:v>
                </c:pt>
                <c:pt idx="3">
                  <c:v>Monterey</c:v>
                </c:pt>
                <c:pt idx="4">
                  <c:v>San Luis Obispo</c:v>
                </c:pt>
                <c:pt idx="5">
                  <c:v>Sonoma</c:v>
                </c:pt>
                <c:pt idx="6">
                  <c:v>Los Angeles</c:v>
                </c:pt>
                <c:pt idx="7">
                  <c:v>San Diego</c:v>
                </c:pt>
                <c:pt idx="8">
                  <c:v>Orange County</c:v>
                </c:pt>
                <c:pt idx="9">
                  <c:v>Chico MSA</c:v>
                </c:pt>
                <c:pt idx="10">
                  <c:v>East Bay</c:v>
                </c:pt>
                <c:pt idx="11">
                  <c:v>Santa Barbara</c:v>
                </c:pt>
                <c:pt idx="12">
                  <c:v>Ventura</c:v>
                </c:pt>
                <c:pt idx="13">
                  <c:v>San Francisco MD</c:v>
                </c:pt>
                <c:pt idx="14">
                  <c:v>Solano</c:v>
                </c:pt>
                <c:pt idx="15">
                  <c:v>Inland Empire</c:v>
                </c:pt>
                <c:pt idx="16">
                  <c:v>Sacramento MSA</c:v>
                </c:pt>
                <c:pt idx="17">
                  <c:v>South Bay</c:v>
                </c:pt>
                <c:pt idx="18">
                  <c:v>Stanislaus</c:v>
                </c:pt>
                <c:pt idx="19">
                  <c:v>Kern</c:v>
                </c:pt>
                <c:pt idx="20">
                  <c:v>Fresno</c:v>
                </c:pt>
                <c:pt idx="21">
                  <c:v>Madera</c:v>
                </c:pt>
                <c:pt idx="22">
                  <c:v>Shasta</c:v>
                </c:pt>
                <c:pt idx="23">
                  <c:v>Yolo</c:v>
                </c:pt>
                <c:pt idx="24">
                  <c:v>Imperial</c:v>
                </c:pt>
                <c:pt idx="25">
                  <c:v>Yuba City MSA</c:v>
                </c:pt>
                <c:pt idx="26">
                  <c:v>Tulare</c:v>
                </c:pt>
                <c:pt idx="27">
                  <c:v>Merced</c:v>
                </c:pt>
                <c:pt idx="28">
                  <c:v>Kings</c:v>
                </c:pt>
              </c:strCache>
            </c:strRef>
          </c:cat>
          <c:val>
            <c:numRef>
              <c:f>Sheet1!$E$2:$E$30</c:f>
              <c:numCache>
                <c:formatCode>General</c:formatCode>
                <c:ptCount val="29"/>
                <c:pt idx="0">
                  <c:v>0.63428571428571434</c:v>
                </c:pt>
                <c:pt idx="1">
                  <c:v>0.73279352226720651</c:v>
                </c:pt>
                <c:pt idx="2">
                  <c:v>0.57560975609756093</c:v>
                </c:pt>
                <c:pt idx="3">
                  <c:v>0.7857142857142857</c:v>
                </c:pt>
                <c:pt idx="4">
                  <c:v>0.56108597285067874</c:v>
                </c:pt>
                <c:pt idx="5">
                  <c:v>0.63297872340425532</c:v>
                </c:pt>
                <c:pt idx="6">
                  <c:v>0.63896440129449839</c:v>
                </c:pt>
                <c:pt idx="7">
                  <c:v>0.68646734854445313</c:v>
                </c:pt>
                <c:pt idx="8">
                  <c:v>0.73663294797687862</c:v>
                </c:pt>
                <c:pt idx="9">
                  <c:v>0.65151515151515149</c:v>
                </c:pt>
                <c:pt idx="10">
                  <c:v>0.58307849133537215</c:v>
                </c:pt>
                <c:pt idx="11">
                  <c:v>0.74687500000000007</c:v>
                </c:pt>
                <c:pt idx="12">
                  <c:v>0.677734375</c:v>
                </c:pt>
                <c:pt idx="13">
                  <c:v>0.61173333333333335</c:v>
                </c:pt>
                <c:pt idx="14">
                  <c:v>0.62790697674418616</c:v>
                </c:pt>
                <c:pt idx="15">
                  <c:v>0.8448043184885291</c:v>
                </c:pt>
                <c:pt idx="16">
                  <c:v>0.76239067055393583</c:v>
                </c:pt>
                <c:pt idx="17">
                  <c:v>0.7265625</c:v>
                </c:pt>
                <c:pt idx="18">
                  <c:v>0.77578475336322872</c:v>
                </c:pt>
                <c:pt idx="19">
                  <c:v>0.49544072948328266</c:v>
                </c:pt>
                <c:pt idx="20">
                  <c:v>0.81162790697674414</c:v>
                </c:pt>
                <c:pt idx="21">
                  <c:v>0.74468085106382986</c:v>
                </c:pt>
                <c:pt idx="22">
                  <c:v>1.0129870129870129</c:v>
                </c:pt>
                <c:pt idx="23">
                  <c:v>0.90747330960854089</c:v>
                </c:pt>
                <c:pt idx="24">
                  <c:v>0.65</c:v>
                </c:pt>
                <c:pt idx="25">
                  <c:v>0.83018867924528295</c:v>
                </c:pt>
                <c:pt idx="26">
                  <c:v>0.70921985815602839</c:v>
                </c:pt>
                <c:pt idx="27">
                  <c:v>0.71212121212121215</c:v>
                </c:pt>
                <c:pt idx="28">
                  <c:v>0.57575757575757569</c:v>
                </c:pt>
              </c:numCache>
            </c:numRef>
          </c:val>
          <c:extLst>
            <c:ext xmlns:c16="http://schemas.microsoft.com/office/drawing/2014/chart" uri="{C3380CC4-5D6E-409C-BE32-E72D297353CC}">
              <c16:uniqueId val="{00000002-0B87-4DDD-A3F3-8DDB9510573A}"/>
            </c:ext>
          </c:extLst>
        </c:ser>
        <c:ser>
          <c:idx val="0"/>
          <c:order val="1"/>
          <c:tx>
            <c:strRef>
              <c:f>Sheet1!$F$1</c:f>
              <c:strCache>
                <c:ptCount val="1"/>
                <c:pt idx="0">
                  <c:v>Remaining</c:v>
                </c:pt>
              </c:strCache>
            </c:strRef>
          </c:tx>
          <c:spPr>
            <a:solidFill>
              <a:schemeClr val="accent5"/>
            </a:solidFill>
            <a:ln>
              <a:noFill/>
            </a:ln>
            <a:effectLst>
              <a:outerShdw blurRad="50800" dist="38100" dir="2700000" algn="tl" rotWithShape="0">
                <a:prstClr val="black">
                  <a:alpha val="40000"/>
                </a:prstClr>
              </a:outerShdw>
            </a:effectLst>
          </c:spPr>
          <c:invertIfNegative val="0"/>
          <c:cat>
            <c:strRef>
              <c:f>Sheet1!$A$2:$A$30</c:f>
              <c:strCache>
                <c:ptCount val="29"/>
                <c:pt idx="0">
                  <c:v>Napa</c:v>
                </c:pt>
                <c:pt idx="1">
                  <c:v>Marin</c:v>
                </c:pt>
                <c:pt idx="2">
                  <c:v>Santa Cruz</c:v>
                </c:pt>
                <c:pt idx="3">
                  <c:v>Monterey</c:v>
                </c:pt>
                <c:pt idx="4">
                  <c:v>San Luis Obispo</c:v>
                </c:pt>
                <c:pt idx="5">
                  <c:v>Sonoma</c:v>
                </c:pt>
                <c:pt idx="6">
                  <c:v>Los Angeles</c:v>
                </c:pt>
                <c:pt idx="7">
                  <c:v>San Diego</c:v>
                </c:pt>
                <c:pt idx="8">
                  <c:v>Orange County</c:v>
                </c:pt>
                <c:pt idx="9">
                  <c:v>Chico MSA</c:v>
                </c:pt>
                <c:pt idx="10">
                  <c:v>East Bay</c:v>
                </c:pt>
                <c:pt idx="11">
                  <c:v>Santa Barbara</c:v>
                </c:pt>
                <c:pt idx="12">
                  <c:v>Ventura</c:v>
                </c:pt>
                <c:pt idx="13">
                  <c:v>San Francisco MD</c:v>
                </c:pt>
                <c:pt idx="14">
                  <c:v>Solano</c:v>
                </c:pt>
                <c:pt idx="15">
                  <c:v>Inland Empire</c:v>
                </c:pt>
                <c:pt idx="16">
                  <c:v>Sacramento MSA</c:v>
                </c:pt>
                <c:pt idx="17">
                  <c:v>South Bay</c:v>
                </c:pt>
                <c:pt idx="18">
                  <c:v>Stanislaus</c:v>
                </c:pt>
                <c:pt idx="19">
                  <c:v>Kern</c:v>
                </c:pt>
                <c:pt idx="20">
                  <c:v>Fresno</c:v>
                </c:pt>
                <c:pt idx="21">
                  <c:v>Madera</c:v>
                </c:pt>
                <c:pt idx="22">
                  <c:v>Shasta</c:v>
                </c:pt>
                <c:pt idx="23">
                  <c:v>Yolo</c:v>
                </c:pt>
                <c:pt idx="24">
                  <c:v>Imperial</c:v>
                </c:pt>
                <c:pt idx="25">
                  <c:v>Yuba City MSA</c:v>
                </c:pt>
                <c:pt idx="26">
                  <c:v>Tulare</c:v>
                </c:pt>
                <c:pt idx="27">
                  <c:v>Merced</c:v>
                </c:pt>
                <c:pt idx="28">
                  <c:v>Kings</c:v>
                </c:pt>
              </c:strCache>
            </c:strRef>
          </c:cat>
          <c:val>
            <c:numRef>
              <c:f>Sheet1!$F$2:$F$30</c:f>
              <c:numCache>
                <c:formatCode>General</c:formatCode>
                <c:ptCount val="29"/>
                <c:pt idx="0">
                  <c:v>0.36571428571428566</c:v>
                </c:pt>
                <c:pt idx="1">
                  <c:v>0.26720647773279349</c:v>
                </c:pt>
                <c:pt idx="2">
                  <c:v>0.42439024390243907</c:v>
                </c:pt>
                <c:pt idx="3">
                  <c:v>0.2142857142857143</c:v>
                </c:pt>
                <c:pt idx="4">
                  <c:v>0.43891402714932126</c:v>
                </c:pt>
                <c:pt idx="5">
                  <c:v>0.36702127659574468</c:v>
                </c:pt>
                <c:pt idx="6">
                  <c:v>0.36103559870550161</c:v>
                </c:pt>
                <c:pt idx="7">
                  <c:v>0.31353265145554687</c:v>
                </c:pt>
                <c:pt idx="8">
                  <c:v>0.26336705202312138</c:v>
                </c:pt>
                <c:pt idx="9">
                  <c:v>0.34848484848484851</c:v>
                </c:pt>
                <c:pt idx="10">
                  <c:v>0.41692150866462785</c:v>
                </c:pt>
                <c:pt idx="11">
                  <c:v>0.25312499999999993</c:v>
                </c:pt>
                <c:pt idx="12">
                  <c:v>0.322265625</c:v>
                </c:pt>
                <c:pt idx="13">
                  <c:v>0.38826666666666665</c:v>
                </c:pt>
                <c:pt idx="14">
                  <c:v>0.37209302325581384</c:v>
                </c:pt>
                <c:pt idx="15">
                  <c:v>0.1551956815114709</c:v>
                </c:pt>
                <c:pt idx="16">
                  <c:v>0.23760932944606417</c:v>
                </c:pt>
                <c:pt idx="17">
                  <c:v>0.2734375</c:v>
                </c:pt>
                <c:pt idx="18">
                  <c:v>0.22421524663677128</c:v>
                </c:pt>
                <c:pt idx="19">
                  <c:v>0.50455927051671734</c:v>
                </c:pt>
                <c:pt idx="20">
                  <c:v>0.18837209302325586</c:v>
                </c:pt>
                <c:pt idx="21">
                  <c:v>0.25531914893617014</c:v>
                </c:pt>
                <c:pt idx="22">
                  <c:v>-1.298701298701288E-2</c:v>
                </c:pt>
                <c:pt idx="23">
                  <c:v>9.252669039145911E-2</c:v>
                </c:pt>
                <c:pt idx="24">
                  <c:v>0.35</c:v>
                </c:pt>
                <c:pt idx="25">
                  <c:v>0.16981132075471705</c:v>
                </c:pt>
                <c:pt idx="26">
                  <c:v>0.29078014184397161</c:v>
                </c:pt>
                <c:pt idx="27">
                  <c:v>0.28787878787878785</c:v>
                </c:pt>
                <c:pt idx="28">
                  <c:v>0.42424242424242431</c:v>
                </c:pt>
              </c:numCache>
            </c:numRef>
          </c:val>
          <c:extLst>
            <c:ext xmlns:c16="http://schemas.microsoft.com/office/drawing/2014/chart" uri="{C3380CC4-5D6E-409C-BE32-E72D297353CC}">
              <c16:uniqueId val="{00000001-5CF9-438B-92AE-FD168A54C24B}"/>
            </c:ext>
          </c:extLst>
        </c:ser>
        <c:dLbls>
          <c:showLegendKey val="0"/>
          <c:showVal val="0"/>
          <c:showCatName val="0"/>
          <c:showSerName val="0"/>
          <c:showPercent val="0"/>
          <c:showBubbleSize val="0"/>
        </c:dLbls>
        <c:gapWidth val="219"/>
        <c:overlap val="100"/>
        <c:axId val="1230579471"/>
        <c:axId val="1230584463"/>
      </c:barChart>
      <c:lineChart>
        <c:grouping val="standard"/>
        <c:varyColors val="0"/>
        <c:ser>
          <c:idx val="1"/>
          <c:order val="2"/>
          <c:tx>
            <c:strRef>
              <c:f>Sheet1!$G$1</c:f>
              <c:strCache>
                <c:ptCount val="1"/>
                <c:pt idx="0">
                  <c:v>Avg.</c:v>
                </c:pt>
              </c:strCache>
            </c:strRef>
          </c:tx>
          <c:spPr>
            <a:ln w="28575" cap="rnd">
              <a:solidFill>
                <a:srgbClr val="FF0000"/>
              </a:solidFill>
              <a:round/>
            </a:ln>
            <a:effectLst>
              <a:outerShdw blurRad="50800" dist="38100" dir="2700000" algn="tl" rotWithShape="0">
                <a:prstClr val="black">
                  <a:alpha val="40000"/>
                </a:prstClr>
              </a:outerShdw>
            </a:effectLst>
          </c:spPr>
          <c:marker>
            <c:symbol val="none"/>
          </c:marker>
          <c:cat>
            <c:strRef>
              <c:f>Sheet1!$A$2:$A$30</c:f>
              <c:strCache>
                <c:ptCount val="29"/>
                <c:pt idx="0">
                  <c:v>Napa</c:v>
                </c:pt>
                <c:pt idx="1">
                  <c:v>Marin</c:v>
                </c:pt>
                <c:pt idx="2">
                  <c:v>Santa Cruz</c:v>
                </c:pt>
                <c:pt idx="3">
                  <c:v>Monterey</c:v>
                </c:pt>
                <c:pt idx="4">
                  <c:v>San Luis Obispo</c:v>
                </c:pt>
                <c:pt idx="5">
                  <c:v>Sonoma</c:v>
                </c:pt>
                <c:pt idx="6">
                  <c:v>Los Angeles</c:v>
                </c:pt>
                <c:pt idx="7">
                  <c:v>San Diego</c:v>
                </c:pt>
                <c:pt idx="8">
                  <c:v>Orange County</c:v>
                </c:pt>
                <c:pt idx="9">
                  <c:v>Chico MSA</c:v>
                </c:pt>
                <c:pt idx="10">
                  <c:v>East Bay</c:v>
                </c:pt>
                <c:pt idx="11">
                  <c:v>Santa Barbara</c:v>
                </c:pt>
                <c:pt idx="12">
                  <c:v>Ventura</c:v>
                </c:pt>
                <c:pt idx="13">
                  <c:v>San Francisco MD</c:v>
                </c:pt>
                <c:pt idx="14">
                  <c:v>Solano</c:v>
                </c:pt>
                <c:pt idx="15">
                  <c:v>Inland Empire</c:v>
                </c:pt>
                <c:pt idx="16">
                  <c:v>Sacramento MSA</c:v>
                </c:pt>
                <c:pt idx="17">
                  <c:v>South Bay</c:v>
                </c:pt>
                <c:pt idx="18">
                  <c:v>Stanislaus</c:v>
                </c:pt>
                <c:pt idx="19">
                  <c:v>Kern</c:v>
                </c:pt>
                <c:pt idx="20">
                  <c:v>Fresno</c:v>
                </c:pt>
                <c:pt idx="21">
                  <c:v>Madera</c:v>
                </c:pt>
                <c:pt idx="22">
                  <c:v>Shasta</c:v>
                </c:pt>
                <c:pt idx="23">
                  <c:v>Yolo</c:v>
                </c:pt>
                <c:pt idx="24">
                  <c:v>Imperial</c:v>
                </c:pt>
                <c:pt idx="25">
                  <c:v>Yuba City MSA</c:v>
                </c:pt>
                <c:pt idx="26">
                  <c:v>Tulare</c:v>
                </c:pt>
                <c:pt idx="27">
                  <c:v>Merced</c:v>
                </c:pt>
                <c:pt idx="28">
                  <c:v>Kings</c:v>
                </c:pt>
              </c:strCache>
            </c:strRef>
          </c:cat>
          <c:val>
            <c:numRef>
              <c:f>Sheet1!$G$2:$G$30</c:f>
              <c:numCache>
                <c:formatCode>General</c:formatCode>
                <c:ptCount val="29"/>
                <c:pt idx="0">
                  <c:v>0.71599999999999997</c:v>
                </c:pt>
                <c:pt idx="1">
                  <c:v>0.71599999999999997</c:v>
                </c:pt>
                <c:pt idx="2">
                  <c:v>0.71599999999999997</c:v>
                </c:pt>
                <c:pt idx="3">
                  <c:v>0.71599999999999997</c:v>
                </c:pt>
                <c:pt idx="4">
                  <c:v>0.71599999999999997</c:v>
                </c:pt>
                <c:pt idx="5">
                  <c:v>0.71599999999999997</c:v>
                </c:pt>
                <c:pt idx="6">
                  <c:v>0.71599999999999997</c:v>
                </c:pt>
                <c:pt idx="7">
                  <c:v>0.71599999999999997</c:v>
                </c:pt>
                <c:pt idx="8">
                  <c:v>0.71599999999999997</c:v>
                </c:pt>
                <c:pt idx="9">
                  <c:v>0.71599999999999997</c:v>
                </c:pt>
                <c:pt idx="10">
                  <c:v>0.71599999999999997</c:v>
                </c:pt>
                <c:pt idx="11">
                  <c:v>0.71599999999999997</c:v>
                </c:pt>
                <c:pt idx="12">
                  <c:v>0.71599999999999997</c:v>
                </c:pt>
                <c:pt idx="13">
                  <c:v>0.71599999999999997</c:v>
                </c:pt>
                <c:pt idx="14">
                  <c:v>0.71599999999999997</c:v>
                </c:pt>
                <c:pt idx="15">
                  <c:v>0.71599999999999997</c:v>
                </c:pt>
                <c:pt idx="16">
                  <c:v>0.71599999999999997</c:v>
                </c:pt>
                <c:pt idx="17">
                  <c:v>0.71599999999999997</c:v>
                </c:pt>
                <c:pt idx="18">
                  <c:v>0.71599999999999997</c:v>
                </c:pt>
                <c:pt idx="19">
                  <c:v>0.71599999999999997</c:v>
                </c:pt>
                <c:pt idx="20">
                  <c:v>0.71599999999999997</c:v>
                </c:pt>
                <c:pt idx="21">
                  <c:v>0.71599999999999997</c:v>
                </c:pt>
                <c:pt idx="22">
                  <c:v>0.71599999999999997</c:v>
                </c:pt>
                <c:pt idx="23">
                  <c:v>0.71599999999999997</c:v>
                </c:pt>
                <c:pt idx="24">
                  <c:v>0.71599999999999997</c:v>
                </c:pt>
                <c:pt idx="25">
                  <c:v>0.71599999999999997</c:v>
                </c:pt>
                <c:pt idx="26">
                  <c:v>0.71599999999999997</c:v>
                </c:pt>
                <c:pt idx="27">
                  <c:v>0.71599999999999997</c:v>
                </c:pt>
                <c:pt idx="28">
                  <c:v>0.71599999999999997</c:v>
                </c:pt>
              </c:numCache>
            </c:numRef>
          </c:val>
          <c:smooth val="0"/>
          <c:extLst>
            <c:ext xmlns:c16="http://schemas.microsoft.com/office/drawing/2014/chart" uri="{C3380CC4-5D6E-409C-BE32-E72D297353CC}">
              <c16:uniqueId val="{00000002-5CF9-438B-92AE-FD168A54C24B}"/>
            </c:ext>
          </c:extLst>
        </c:ser>
        <c:dLbls>
          <c:showLegendKey val="0"/>
          <c:showVal val="0"/>
          <c:showCatName val="0"/>
          <c:showSerName val="0"/>
          <c:showPercent val="0"/>
          <c:showBubbleSize val="0"/>
        </c:dLbls>
        <c:marker val="1"/>
        <c:smooth val="0"/>
        <c:axId val="1230579471"/>
        <c:axId val="1230584463"/>
      </c:lineChart>
      <c:catAx>
        <c:axId val="1230579471"/>
        <c:scaling>
          <c:orientation val="minMax"/>
        </c:scaling>
        <c:delete val="0"/>
        <c:axPos val="b"/>
        <c:numFmt formatCode="General" sourceLinked="1"/>
        <c:majorTickMark val="none"/>
        <c:minorTickMark val="none"/>
        <c:tickLblPos val="nextTo"/>
        <c:spPr>
          <a:noFill/>
          <a:ln w="9525" cap="flat" cmpd="sng" algn="ctr">
            <a:solidFill>
              <a:schemeClr val="tx2">
                <a:lumMod val="90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230584463"/>
        <c:crosses val="autoZero"/>
        <c:auto val="1"/>
        <c:lblAlgn val="ctr"/>
        <c:lblOffset val="100"/>
        <c:noMultiLvlLbl val="0"/>
      </c:catAx>
      <c:valAx>
        <c:axId val="1230584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2305794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2021 California Existing SFR Sales Growth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4-184C-4101-BD9C-A422F244D4C3}"/>
              </c:ext>
            </c:extLst>
          </c:dPt>
          <c:dPt>
            <c:idx val="1"/>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84C-4101-BD9C-A422F244D4C3}"/>
              </c:ext>
            </c:extLst>
          </c:dPt>
          <c:dLbls>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 SFH (SAAR)</c:v>
                </c:pt>
                <c:pt idx="1">
                  <c:v>CA Condo/Townhomes</c:v>
                </c:pt>
                <c:pt idx="2">
                  <c:v>S.F. Bay Area</c:v>
                </c:pt>
                <c:pt idx="3">
                  <c:v>Southern California</c:v>
                </c:pt>
                <c:pt idx="4">
                  <c:v>Central Coast</c:v>
                </c:pt>
                <c:pt idx="5">
                  <c:v>Central Valley</c:v>
                </c:pt>
                <c:pt idx="6">
                  <c:v>Far North</c:v>
                </c:pt>
              </c:strCache>
            </c:strRef>
          </c:cat>
          <c:val>
            <c:numRef>
              <c:f>Sheet1!$B$2:$B$8</c:f>
              <c:numCache>
                <c:formatCode>0.0%</c:formatCode>
                <c:ptCount val="7"/>
                <c:pt idx="0">
                  <c:v>7.9263690973577994E-2</c:v>
                </c:pt>
                <c:pt idx="1">
                  <c:v>0.24387269635710984</c:v>
                </c:pt>
                <c:pt idx="2">
                  <c:v>0.14579561244683981</c:v>
                </c:pt>
                <c:pt idx="3">
                  <c:v>0.10253784469018146</c:v>
                </c:pt>
                <c:pt idx="4">
                  <c:v>8.8471849865951802E-2</c:v>
                </c:pt>
                <c:pt idx="5">
                  <c:v>3.4520355227292798E-2</c:v>
                </c:pt>
                <c:pt idx="6">
                  <c:v>2.6381357174263265E-3</c:v>
                </c:pt>
              </c:numCache>
            </c:numRef>
          </c:val>
          <c:extLst>
            <c:ext xmlns:c16="http://schemas.microsoft.com/office/drawing/2014/chart" uri="{C3380CC4-5D6E-409C-BE32-E72D297353CC}">
              <c16:uniqueId val="{00000000-184C-4101-BD9C-A422F244D4C3}"/>
            </c:ext>
          </c:extLst>
        </c:ser>
        <c:dLbls>
          <c:showLegendKey val="0"/>
          <c:showVal val="0"/>
          <c:showCatName val="0"/>
          <c:showSerName val="0"/>
          <c:showPercent val="0"/>
          <c:showBubbleSize val="0"/>
        </c:dLbls>
        <c:gapWidth val="219"/>
        <c:overlap val="-27"/>
        <c:axId val="406714208"/>
        <c:axId val="406729184"/>
      </c:barChart>
      <c:catAx>
        <c:axId val="40671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06729184"/>
        <c:crosses val="autoZero"/>
        <c:auto val="1"/>
        <c:lblAlgn val="ctr"/>
        <c:lblOffset val="100"/>
        <c:noMultiLvlLbl val="0"/>
      </c:catAx>
      <c:valAx>
        <c:axId val="406729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0671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r>
              <a:rPr lang="en-US"/>
              <a:t>California Regional Home Sales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Data!$B$1</c:f>
              <c:strCache>
                <c:ptCount val="1"/>
                <c:pt idx="0">
                  <c:v>CA SFH (SAAR)</c:v>
                </c:pt>
              </c:strCache>
            </c:strRef>
          </c:tx>
          <c:spPr>
            <a:solidFill>
              <a:schemeClr val="accent1"/>
            </a:solidFill>
            <a:ln>
              <a:noFill/>
              <a:prstDash val="dash"/>
            </a:ln>
            <a:effectLst>
              <a:outerShdw blurRad="50800" dist="38100" dir="2700000" algn="tl" rotWithShape="0">
                <a:prstClr val="black">
                  <a:alpha val="40000"/>
                </a:prstClr>
              </a:outerShdw>
            </a:effectLst>
          </c:spPr>
          <c:invertIfNegative val="0"/>
          <c:cat>
            <c:numRef>
              <c:f>Data!$A$46:$A$68</c:f>
              <c:numCache>
                <c:formatCode>[$-409]mmm\-yy;@</c:formatCode>
                <c:ptCount val="23"/>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pt idx="19">
                  <c:v>44470</c:v>
                </c:pt>
                <c:pt idx="20">
                  <c:v>44501</c:v>
                </c:pt>
                <c:pt idx="21">
                  <c:v>44531</c:v>
                </c:pt>
                <c:pt idx="22">
                  <c:v>44562</c:v>
                </c:pt>
              </c:numCache>
            </c:numRef>
          </c:cat>
          <c:val>
            <c:numRef>
              <c:f>Data!$B$46:$B$68</c:f>
              <c:numCache>
                <c:formatCode>_(* #,##0_);_(* \(#,##0\);_(* "-"??_);_(@_)</c:formatCode>
                <c:ptCount val="23"/>
                <c:pt idx="0">
                  <c:v>100</c:v>
                </c:pt>
                <c:pt idx="1">
                  <c:v>74.366740826118431</c:v>
                </c:pt>
                <c:pt idx="2">
                  <c:v>63.993352453963062</c:v>
                </c:pt>
                <c:pt idx="3">
                  <c:v>91.111587637708752</c:v>
                </c:pt>
                <c:pt idx="4">
                  <c:v>117.37475540783231</c:v>
                </c:pt>
                <c:pt idx="5">
                  <c:v>124.74870667703112</c:v>
                </c:pt>
                <c:pt idx="6">
                  <c:v>131.23274452515614</c:v>
                </c:pt>
                <c:pt idx="7">
                  <c:v>129.87106977242877</c:v>
                </c:pt>
                <c:pt idx="8">
                  <c:v>136.38727316589382</c:v>
                </c:pt>
                <c:pt idx="9">
                  <c:v>136.63655614227892</c:v>
                </c:pt>
                <c:pt idx="10">
                  <c:v>129.93808132522048</c:v>
                </c:pt>
                <c:pt idx="11">
                  <c:v>124.03034283110408</c:v>
                </c:pt>
                <c:pt idx="12">
                  <c:v>119.65850912697348</c:v>
                </c:pt>
                <c:pt idx="13">
                  <c:v>122.81073257029512</c:v>
                </c:pt>
                <c:pt idx="14">
                  <c:v>119.45747446859838</c:v>
                </c:pt>
                <c:pt idx="15">
                  <c:v>116.87350899295039</c:v>
                </c:pt>
                <c:pt idx="16">
                  <c:v>114.98646366633606</c:v>
                </c:pt>
                <c:pt idx="17">
                  <c:v>111.20165116466079</c:v>
                </c:pt>
                <c:pt idx="18">
                  <c:v>117.45516927118236</c:v>
                </c:pt>
                <c:pt idx="19">
                  <c:v>116.3776235022918</c:v>
                </c:pt>
                <c:pt idx="20">
                  <c:v>121.8136006647546</c:v>
                </c:pt>
                <c:pt idx="21">
                  <c:v>115.22234433216288</c:v>
                </c:pt>
                <c:pt idx="22">
                  <c:v>119.15726271209157</c:v>
                </c:pt>
              </c:numCache>
            </c:numRef>
          </c:val>
          <c:extLst>
            <c:ext xmlns:c16="http://schemas.microsoft.com/office/drawing/2014/chart" uri="{C3380CC4-5D6E-409C-BE32-E72D297353CC}">
              <c16:uniqueId val="{00000000-A5F3-43D2-B2B9-59D4D2F56173}"/>
            </c:ext>
          </c:extLst>
        </c:ser>
        <c:dLbls>
          <c:showLegendKey val="0"/>
          <c:showVal val="0"/>
          <c:showCatName val="0"/>
          <c:showSerName val="0"/>
          <c:showPercent val="0"/>
          <c:showBubbleSize val="0"/>
        </c:dLbls>
        <c:gapWidth val="150"/>
        <c:axId val="159959920"/>
        <c:axId val="159943696"/>
      </c:barChart>
      <c:lineChart>
        <c:grouping val="standard"/>
        <c:varyColors val="0"/>
        <c:ser>
          <c:idx val="3"/>
          <c:order val="1"/>
          <c:tx>
            <c:strRef>
              <c:f>Data!$E$1</c:f>
              <c:strCache>
                <c:ptCount val="1"/>
                <c:pt idx="0">
                  <c:v>Central Coast</c:v>
                </c:pt>
              </c:strCache>
            </c:strRef>
          </c:tx>
          <c:spPr>
            <a:ln w="28575" cap="rnd">
              <a:solidFill>
                <a:schemeClr val="accent4"/>
              </a:solidFill>
              <a:round/>
            </a:ln>
            <a:effectLst>
              <a:outerShdw blurRad="50800" dist="38100" dir="2700000" algn="tl" rotWithShape="0">
                <a:prstClr val="black">
                  <a:alpha val="40000"/>
                </a:prstClr>
              </a:outerShdw>
            </a:effectLst>
          </c:spPr>
          <c:marker>
            <c:symbol val="none"/>
          </c:marker>
          <c:cat>
            <c:numRef>
              <c:f>Data!$A$46:$A$68</c:f>
              <c:numCache>
                <c:formatCode>[$-409]mmm\-yy;@</c:formatCode>
                <c:ptCount val="23"/>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pt idx="19">
                  <c:v>44470</c:v>
                </c:pt>
                <c:pt idx="20">
                  <c:v>44501</c:v>
                </c:pt>
                <c:pt idx="21">
                  <c:v>44531</c:v>
                </c:pt>
                <c:pt idx="22">
                  <c:v>44562</c:v>
                </c:pt>
              </c:numCache>
            </c:numRef>
          </c:cat>
          <c:val>
            <c:numRef>
              <c:f>Data!$E$46:$E$68</c:f>
              <c:numCache>
                <c:formatCode>_(* #,##0_);_(* \(#,##0\);_(* "-"??_);_(@_)</c:formatCode>
                <c:ptCount val="23"/>
                <c:pt idx="0">
                  <c:v>100</c:v>
                </c:pt>
                <c:pt idx="1">
                  <c:v>77.852348993288587</c:v>
                </c:pt>
                <c:pt idx="2">
                  <c:v>63.624161073825505</c:v>
                </c:pt>
                <c:pt idx="3">
                  <c:v>116.77852348993289</c:v>
                </c:pt>
                <c:pt idx="4">
                  <c:v>155.43624161073825</c:v>
                </c:pt>
                <c:pt idx="5">
                  <c:v>145.7718120805369</c:v>
                </c:pt>
                <c:pt idx="6">
                  <c:v>160.67114093959731</c:v>
                </c:pt>
                <c:pt idx="7">
                  <c:v>153.82550335570471</c:v>
                </c:pt>
                <c:pt idx="8">
                  <c:v>130.8724832214765</c:v>
                </c:pt>
                <c:pt idx="9">
                  <c:v>137.85234899328859</c:v>
                </c:pt>
                <c:pt idx="10">
                  <c:v>95.436241610738264</c:v>
                </c:pt>
                <c:pt idx="11">
                  <c:v>97.449664429530202</c:v>
                </c:pt>
                <c:pt idx="12">
                  <c:v>131.81208053691276</c:v>
                </c:pt>
                <c:pt idx="13">
                  <c:v>141.47651006711411</c:v>
                </c:pt>
                <c:pt idx="14">
                  <c:v>134.76510067114094</c:v>
                </c:pt>
                <c:pt idx="15">
                  <c:v>147.78523489932886</c:v>
                </c:pt>
                <c:pt idx="16">
                  <c:v>140.40268456375838</c:v>
                </c:pt>
                <c:pt idx="17">
                  <c:v>146.97986577181209</c:v>
                </c:pt>
                <c:pt idx="18">
                  <c:v>133.55704697986576</c:v>
                </c:pt>
                <c:pt idx="19">
                  <c:v>125.90604026845638</c:v>
                </c:pt>
                <c:pt idx="20">
                  <c:v>118.25503355704699</c:v>
                </c:pt>
                <c:pt idx="21">
                  <c:v>112.08053691275168</c:v>
                </c:pt>
                <c:pt idx="22">
                  <c:v>75.704697986577187</c:v>
                </c:pt>
              </c:numCache>
            </c:numRef>
          </c:val>
          <c:smooth val="0"/>
          <c:extLst>
            <c:ext xmlns:c16="http://schemas.microsoft.com/office/drawing/2014/chart" uri="{C3380CC4-5D6E-409C-BE32-E72D297353CC}">
              <c16:uniqueId val="{00000001-A5F3-43D2-B2B9-59D4D2F56173}"/>
            </c:ext>
          </c:extLst>
        </c:ser>
        <c:ser>
          <c:idx val="4"/>
          <c:order val="2"/>
          <c:tx>
            <c:strRef>
              <c:f>Data!$F$1</c:f>
              <c:strCache>
                <c:ptCount val="1"/>
                <c:pt idx="0">
                  <c:v>Central Valley</c:v>
                </c:pt>
              </c:strCache>
            </c:strRef>
          </c:tx>
          <c:spPr>
            <a:ln w="28575" cap="rnd">
              <a:solidFill>
                <a:schemeClr val="accent5"/>
              </a:solidFill>
              <a:round/>
            </a:ln>
            <a:effectLst>
              <a:outerShdw blurRad="50800" dist="38100" dir="2700000" algn="tl" rotWithShape="0">
                <a:prstClr val="black">
                  <a:alpha val="40000"/>
                </a:prstClr>
              </a:outerShdw>
            </a:effectLst>
          </c:spPr>
          <c:marker>
            <c:symbol val="none"/>
          </c:marker>
          <c:cat>
            <c:numRef>
              <c:f>Data!$A$46:$A$68</c:f>
              <c:numCache>
                <c:formatCode>[$-409]mmm\-yy;@</c:formatCode>
                <c:ptCount val="23"/>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pt idx="19">
                  <c:v>44470</c:v>
                </c:pt>
                <c:pt idx="20">
                  <c:v>44501</c:v>
                </c:pt>
                <c:pt idx="21">
                  <c:v>44531</c:v>
                </c:pt>
                <c:pt idx="22">
                  <c:v>44562</c:v>
                </c:pt>
              </c:numCache>
            </c:numRef>
          </c:cat>
          <c:val>
            <c:numRef>
              <c:f>Data!$F$46:$F$68</c:f>
              <c:numCache>
                <c:formatCode>_(* #,##0_);_(* \(#,##0\);_(* "-"??_);_(@_)</c:formatCode>
                <c:ptCount val="23"/>
                <c:pt idx="0">
                  <c:v>100</c:v>
                </c:pt>
                <c:pt idx="1">
                  <c:v>86.91235530356721</c:v>
                </c:pt>
                <c:pt idx="2">
                  <c:v>84.030238601464674</c:v>
                </c:pt>
                <c:pt idx="3">
                  <c:v>121.19064493267186</c:v>
                </c:pt>
                <c:pt idx="4">
                  <c:v>139.57004488542404</c:v>
                </c:pt>
                <c:pt idx="5">
                  <c:v>128.41956059532248</c:v>
                </c:pt>
                <c:pt idx="6">
                  <c:v>131.37254901960785</c:v>
                </c:pt>
                <c:pt idx="7">
                  <c:v>134.67989605480744</c:v>
                </c:pt>
                <c:pt idx="8">
                  <c:v>120.22206472950626</c:v>
                </c:pt>
                <c:pt idx="9">
                  <c:v>126.76588707772265</c:v>
                </c:pt>
                <c:pt idx="10">
                  <c:v>87.313961729270019</c:v>
                </c:pt>
                <c:pt idx="11">
                  <c:v>82.093078195133472</c:v>
                </c:pt>
                <c:pt idx="12">
                  <c:v>109.63855421686748</c:v>
                </c:pt>
                <c:pt idx="13">
                  <c:v>121.49775572879756</c:v>
                </c:pt>
                <c:pt idx="14">
                  <c:v>121.02527758091188</c:v>
                </c:pt>
                <c:pt idx="15">
                  <c:v>133.97117883297898</c:v>
                </c:pt>
                <c:pt idx="16">
                  <c:v>122.79707063548311</c:v>
                </c:pt>
                <c:pt idx="17">
                  <c:v>125.89180250413419</c:v>
                </c:pt>
                <c:pt idx="18">
                  <c:v>123.26954878336878</c:v>
                </c:pt>
                <c:pt idx="19">
                  <c:v>122.39546420978029</c:v>
                </c:pt>
                <c:pt idx="20">
                  <c:v>115.4264115284668</c:v>
                </c:pt>
                <c:pt idx="21">
                  <c:v>113.20576423340421</c:v>
                </c:pt>
                <c:pt idx="22">
                  <c:v>83.888495157098987</c:v>
                </c:pt>
              </c:numCache>
            </c:numRef>
          </c:val>
          <c:smooth val="0"/>
          <c:extLst>
            <c:ext xmlns:c16="http://schemas.microsoft.com/office/drawing/2014/chart" uri="{C3380CC4-5D6E-409C-BE32-E72D297353CC}">
              <c16:uniqueId val="{00000002-A5F3-43D2-B2B9-59D4D2F56173}"/>
            </c:ext>
          </c:extLst>
        </c:ser>
        <c:ser>
          <c:idx val="5"/>
          <c:order val="3"/>
          <c:tx>
            <c:strRef>
              <c:f>Data!$G$1</c:f>
              <c:strCache>
                <c:ptCount val="1"/>
                <c:pt idx="0">
                  <c:v>Far North</c:v>
                </c:pt>
              </c:strCache>
            </c:strRef>
          </c:tx>
          <c:spPr>
            <a:ln w="28575" cap="rnd">
              <a:solidFill>
                <a:schemeClr val="accent6"/>
              </a:solidFill>
              <a:round/>
            </a:ln>
            <a:effectLst>
              <a:outerShdw blurRad="50800" dist="38100" dir="2700000" algn="tl" rotWithShape="0">
                <a:prstClr val="black">
                  <a:alpha val="40000"/>
                </a:prstClr>
              </a:outerShdw>
            </a:effectLst>
          </c:spPr>
          <c:marker>
            <c:symbol val="none"/>
          </c:marker>
          <c:cat>
            <c:numRef>
              <c:f>Data!$A$46:$A$68</c:f>
              <c:numCache>
                <c:formatCode>[$-409]mmm\-yy;@</c:formatCode>
                <c:ptCount val="23"/>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pt idx="19">
                  <c:v>44470</c:v>
                </c:pt>
                <c:pt idx="20">
                  <c:v>44501</c:v>
                </c:pt>
                <c:pt idx="21">
                  <c:v>44531</c:v>
                </c:pt>
                <c:pt idx="22">
                  <c:v>44562</c:v>
                </c:pt>
              </c:numCache>
            </c:numRef>
          </c:cat>
          <c:val>
            <c:numRef>
              <c:f>Data!$G$46:$G$68</c:f>
              <c:numCache>
                <c:formatCode>_(* #,##0_);_(* \(#,##0\);_(* "-"??_);_(@_)</c:formatCode>
                <c:ptCount val="23"/>
                <c:pt idx="0">
                  <c:v>100</c:v>
                </c:pt>
                <c:pt idx="1">
                  <c:v>90.740740740740748</c:v>
                </c:pt>
                <c:pt idx="2">
                  <c:v>81.069958847736629</c:v>
                </c:pt>
                <c:pt idx="3">
                  <c:v>127.77777777777777</c:v>
                </c:pt>
                <c:pt idx="4">
                  <c:v>155.96707818930039</c:v>
                </c:pt>
                <c:pt idx="5">
                  <c:v>151.23456790123458</c:v>
                </c:pt>
                <c:pt idx="6">
                  <c:v>144.65020576131687</c:v>
                </c:pt>
                <c:pt idx="7">
                  <c:v>140.53497942386832</c:v>
                </c:pt>
                <c:pt idx="8">
                  <c:v>109.46502057613168</c:v>
                </c:pt>
                <c:pt idx="9">
                  <c:v>129.21810699588477</c:v>
                </c:pt>
                <c:pt idx="10">
                  <c:v>87.654320987654316</c:v>
                </c:pt>
                <c:pt idx="11">
                  <c:v>94.650205761316869</c:v>
                </c:pt>
                <c:pt idx="12">
                  <c:v>126.13168724279835</c:v>
                </c:pt>
                <c:pt idx="13">
                  <c:v>125.92592592592592</c:v>
                </c:pt>
                <c:pt idx="14">
                  <c:v>128.6008230452675</c:v>
                </c:pt>
                <c:pt idx="15">
                  <c:v>150.20576131687241</c:v>
                </c:pt>
                <c:pt idx="16">
                  <c:v>132.3045267489712</c:v>
                </c:pt>
                <c:pt idx="17">
                  <c:v>118.10699588477367</c:v>
                </c:pt>
                <c:pt idx="18">
                  <c:v>117.48971193415639</c:v>
                </c:pt>
                <c:pt idx="19">
                  <c:v>107.61316872427984</c:v>
                </c:pt>
                <c:pt idx="20">
                  <c:v>111.93415637860082</c:v>
                </c:pt>
                <c:pt idx="21">
                  <c:v>106.99588477366255</c:v>
                </c:pt>
                <c:pt idx="22">
                  <c:v>89.300411522633752</c:v>
                </c:pt>
              </c:numCache>
            </c:numRef>
          </c:val>
          <c:smooth val="0"/>
          <c:extLst>
            <c:ext xmlns:c16="http://schemas.microsoft.com/office/drawing/2014/chart" uri="{C3380CC4-5D6E-409C-BE32-E72D297353CC}">
              <c16:uniqueId val="{00000003-A5F3-43D2-B2B9-59D4D2F56173}"/>
            </c:ext>
          </c:extLst>
        </c:ser>
        <c:ser>
          <c:idx val="7"/>
          <c:order val="4"/>
          <c:tx>
            <c:strRef>
              <c:f>Data!$I$1</c:f>
              <c:strCache>
                <c:ptCount val="1"/>
                <c:pt idx="0">
                  <c:v>S.F. Bay Area</c:v>
                </c:pt>
              </c:strCache>
            </c:strRef>
          </c:tx>
          <c:spPr>
            <a:ln w="28575" cap="rnd">
              <a:solidFill>
                <a:schemeClr val="accent2">
                  <a:lumMod val="60000"/>
                </a:schemeClr>
              </a:solidFill>
              <a:round/>
            </a:ln>
            <a:effectLst>
              <a:outerShdw blurRad="50800" dist="38100" dir="2700000" algn="tl" rotWithShape="0">
                <a:prstClr val="black">
                  <a:alpha val="40000"/>
                </a:prstClr>
              </a:outerShdw>
            </a:effectLst>
          </c:spPr>
          <c:marker>
            <c:symbol val="none"/>
          </c:marker>
          <c:cat>
            <c:numRef>
              <c:f>Data!$A$46:$A$68</c:f>
              <c:numCache>
                <c:formatCode>[$-409]mmm\-yy;@</c:formatCode>
                <c:ptCount val="23"/>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pt idx="19">
                  <c:v>44470</c:v>
                </c:pt>
                <c:pt idx="20">
                  <c:v>44501</c:v>
                </c:pt>
                <c:pt idx="21">
                  <c:v>44531</c:v>
                </c:pt>
                <c:pt idx="22">
                  <c:v>44562</c:v>
                </c:pt>
              </c:numCache>
            </c:numRef>
          </c:cat>
          <c:val>
            <c:numRef>
              <c:f>Data!$I$46:$I$68</c:f>
              <c:numCache>
                <c:formatCode>_(* #,##0_);_(* \(#,##0\);_(* "-"??_);_(@_)</c:formatCode>
                <c:ptCount val="23"/>
                <c:pt idx="0">
                  <c:v>100</c:v>
                </c:pt>
                <c:pt idx="1">
                  <c:v>83.815210559396604</c:v>
                </c:pt>
                <c:pt idx="2">
                  <c:v>78.22124450031427</c:v>
                </c:pt>
                <c:pt idx="3">
                  <c:v>132.33815210559396</c:v>
                </c:pt>
                <c:pt idx="4">
                  <c:v>166.87617850408546</c:v>
                </c:pt>
                <c:pt idx="5">
                  <c:v>156.34820867379005</c:v>
                </c:pt>
                <c:pt idx="6">
                  <c:v>160.43368950345695</c:v>
                </c:pt>
                <c:pt idx="7">
                  <c:v>162.91640477686988</c:v>
                </c:pt>
                <c:pt idx="8">
                  <c:v>151.00565681961032</c:v>
                </c:pt>
                <c:pt idx="9">
                  <c:v>153.33123821495914</c:v>
                </c:pt>
                <c:pt idx="10">
                  <c:v>93.054682589566312</c:v>
                </c:pt>
                <c:pt idx="11">
                  <c:v>89.220615964802008</c:v>
                </c:pt>
                <c:pt idx="12">
                  <c:v>135.00942803268384</c:v>
                </c:pt>
                <c:pt idx="13">
                  <c:v>168.82463859208045</c:v>
                </c:pt>
                <c:pt idx="14">
                  <c:v>160.05656819610309</c:v>
                </c:pt>
                <c:pt idx="15">
                  <c:v>177.49842866121938</c:v>
                </c:pt>
                <c:pt idx="16">
                  <c:v>164.48774355751098</c:v>
                </c:pt>
                <c:pt idx="17">
                  <c:v>160.18227529855437</c:v>
                </c:pt>
                <c:pt idx="18">
                  <c:v>149.24575738529228</c:v>
                </c:pt>
                <c:pt idx="19">
                  <c:v>151.00565681961032</c:v>
                </c:pt>
                <c:pt idx="20">
                  <c:v>143.80892520427403</c:v>
                </c:pt>
                <c:pt idx="21">
                  <c:v>117.94468887492144</c:v>
                </c:pt>
                <c:pt idx="22">
                  <c:v>72.281583909490891</c:v>
                </c:pt>
              </c:numCache>
            </c:numRef>
          </c:val>
          <c:smooth val="0"/>
          <c:extLst>
            <c:ext xmlns:c16="http://schemas.microsoft.com/office/drawing/2014/chart" uri="{C3380CC4-5D6E-409C-BE32-E72D297353CC}">
              <c16:uniqueId val="{00000004-A5F3-43D2-B2B9-59D4D2F56173}"/>
            </c:ext>
          </c:extLst>
        </c:ser>
        <c:ser>
          <c:idx val="8"/>
          <c:order val="5"/>
          <c:tx>
            <c:strRef>
              <c:f>Data!$J$1</c:f>
              <c:strCache>
                <c:ptCount val="1"/>
                <c:pt idx="0">
                  <c:v>Southern California</c:v>
                </c:pt>
              </c:strCache>
            </c:strRef>
          </c:tx>
          <c:spPr>
            <a:ln w="28575" cap="rnd">
              <a:solidFill>
                <a:schemeClr val="accent2"/>
              </a:solidFill>
              <a:round/>
            </a:ln>
            <a:effectLst>
              <a:outerShdw blurRad="50800" dist="38100" dir="2700000" algn="tl" rotWithShape="0">
                <a:prstClr val="black">
                  <a:alpha val="40000"/>
                </a:prstClr>
              </a:outerShdw>
            </a:effectLst>
          </c:spPr>
          <c:marker>
            <c:symbol val="none"/>
          </c:marker>
          <c:cat>
            <c:numRef>
              <c:f>Data!$A$46:$A$68</c:f>
              <c:numCache>
                <c:formatCode>[$-409]mmm\-yy;@</c:formatCode>
                <c:ptCount val="23"/>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pt idx="19">
                  <c:v>44470</c:v>
                </c:pt>
                <c:pt idx="20">
                  <c:v>44501</c:v>
                </c:pt>
                <c:pt idx="21">
                  <c:v>44531</c:v>
                </c:pt>
                <c:pt idx="22">
                  <c:v>44562</c:v>
                </c:pt>
              </c:numCache>
            </c:numRef>
          </c:cat>
          <c:val>
            <c:numRef>
              <c:f>Data!$J$46:$J$68</c:f>
              <c:numCache>
                <c:formatCode>_(* #,##0_);_(* \(#,##0\);_(* "-"??_);_(@_)</c:formatCode>
                <c:ptCount val="23"/>
                <c:pt idx="0">
                  <c:v>100</c:v>
                </c:pt>
                <c:pt idx="1">
                  <c:v>79.811097992916174</c:v>
                </c:pt>
                <c:pt idx="2">
                  <c:v>69.818611140925185</c:v>
                </c:pt>
                <c:pt idx="3">
                  <c:v>104.73328324567994</c:v>
                </c:pt>
                <c:pt idx="4">
                  <c:v>128.43189867983256</c:v>
                </c:pt>
                <c:pt idx="5">
                  <c:v>126.15648813995921</c:v>
                </c:pt>
                <c:pt idx="6">
                  <c:v>133.86283138349253</c:v>
                </c:pt>
                <c:pt idx="7">
                  <c:v>138.33852098314907</c:v>
                </c:pt>
                <c:pt idx="8">
                  <c:v>119.04046366856285</c:v>
                </c:pt>
                <c:pt idx="9">
                  <c:v>133.8198991091553</c:v>
                </c:pt>
                <c:pt idx="10">
                  <c:v>93.957282387034454</c:v>
                </c:pt>
                <c:pt idx="11">
                  <c:v>91.40281206396908</c:v>
                </c:pt>
                <c:pt idx="12">
                  <c:v>123.31222496511754</c:v>
                </c:pt>
                <c:pt idx="13">
                  <c:v>132.09187506708167</c:v>
                </c:pt>
                <c:pt idx="14">
                  <c:v>125.70569925941825</c:v>
                </c:pt>
                <c:pt idx="15">
                  <c:v>140.13094343672856</c:v>
                </c:pt>
                <c:pt idx="16">
                  <c:v>126.72534077492755</c:v>
                </c:pt>
                <c:pt idx="17">
                  <c:v>120.97241601373834</c:v>
                </c:pt>
                <c:pt idx="18">
                  <c:v>122.7755715359021</c:v>
                </c:pt>
                <c:pt idx="19">
                  <c:v>121.80959536331437</c:v>
                </c:pt>
                <c:pt idx="20">
                  <c:v>114.45744338306324</c:v>
                </c:pt>
                <c:pt idx="21">
                  <c:v>119.55565096060963</c:v>
                </c:pt>
                <c:pt idx="22">
                  <c:v>84.512182032843185</c:v>
                </c:pt>
              </c:numCache>
            </c:numRef>
          </c:val>
          <c:smooth val="0"/>
          <c:extLst>
            <c:ext xmlns:c16="http://schemas.microsoft.com/office/drawing/2014/chart" uri="{C3380CC4-5D6E-409C-BE32-E72D297353CC}">
              <c16:uniqueId val="{00000005-A5F3-43D2-B2B9-59D4D2F56173}"/>
            </c:ext>
          </c:extLst>
        </c:ser>
        <c:dLbls>
          <c:showLegendKey val="0"/>
          <c:showVal val="0"/>
          <c:showCatName val="0"/>
          <c:showSerName val="0"/>
          <c:showPercent val="0"/>
          <c:showBubbleSize val="0"/>
        </c:dLbls>
        <c:marker val="1"/>
        <c:smooth val="0"/>
        <c:axId val="159959920"/>
        <c:axId val="159943696"/>
      </c:lineChart>
      <c:dateAx>
        <c:axId val="159959920"/>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59943696"/>
        <c:crosses val="autoZero"/>
        <c:auto val="1"/>
        <c:lblOffset val="100"/>
        <c:baseTimeUnit val="months"/>
      </c:dateAx>
      <c:valAx>
        <c:axId val="159943696"/>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crossAx val="1599599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noFill/>
      <a:round/>
    </a:ln>
    <a:effectLst/>
  </c:spPr>
  <c:txPr>
    <a:bodyPr/>
    <a:lstStyle/>
    <a:p>
      <a:pPr>
        <a:defRPr sz="1800">
          <a:solidFill>
            <a:schemeClr val="bg1"/>
          </a:solidFill>
          <a:latin typeface="Century Gothic" panose="020B0502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bg1"/>
                </a:solidFill>
                <a:latin typeface="+mn-lt"/>
                <a:ea typeface="+mn-ea"/>
                <a:cs typeface="+mn-cs"/>
              </a:defRPr>
            </a:pPr>
            <a:r>
              <a:rPr lang="en-US" dirty="0"/>
              <a:t>2021 vs. Jan-22</a:t>
            </a:r>
            <a:r>
              <a:rPr lang="en-US" baseline="0" dirty="0"/>
              <a:t> </a:t>
            </a:r>
            <a:r>
              <a:rPr lang="en-US" dirty="0"/>
              <a:t>Alameda County Existing SFR Sales Growth</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2021</c:v>
                </c:pt>
              </c:strCache>
            </c:strRef>
          </c:tx>
          <c:spPr>
            <a:solidFill>
              <a:schemeClr val="accent1"/>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0E4-4F09-8717-64CA508C500A}"/>
              </c:ext>
            </c:extLst>
          </c:dPt>
          <c:dPt>
            <c:idx val="1"/>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0E4-4F09-8717-64CA508C500A}"/>
              </c:ext>
            </c:extLst>
          </c:dPt>
          <c:dPt>
            <c:idx val="13"/>
            <c:invertIfNegative val="0"/>
            <c:bubble3D val="0"/>
            <c:spPr>
              <a:solidFill>
                <a:schemeClr val="accent1"/>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60E4-4F09-8717-64CA508C500A}"/>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California</c:v>
                </c:pt>
                <c:pt idx="1">
                  <c:v>Alameda County</c:v>
                </c:pt>
                <c:pt idx="2">
                  <c:v>Oakland</c:v>
                </c:pt>
                <c:pt idx="3">
                  <c:v>Berkeley</c:v>
                </c:pt>
                <c:pt idx="4">
                  <c:v>Piedmont</c:v>
                </c:pt>
                <c:pt idx="5">
                  <c:v>Pleasanton</c:v>
                </c:pt>
                <c:pt idx="6">
                  <c:v>Fremont</c:v>
                </c:pt>
                <c:pt idx="7">
                  <c:v>Union City</c:v>
                </c:pt>
                <c:pt idx="8">
                  <c:v>Alameda</c:v>
                </c:pt>
                <c:pt idx="9">
                  <c:v>Newark</c:v>
                </c:pt>
                <c:pt idx="10">
                  <c:v>Livermore</c:v>
                </c:pt>
                <c:pt idx="11">
                  <c:v>Dublin</c:v>
                </c:pt>
                <c:pt idx="12">
                  <c:v>Albany</c:v>
                </c:pt>
                <c:pt idx="13">
                  <c:v>Castro Valley</c:v>
                </c:pt>
                <c:pt idx="14">
                  <c:v>San Leandro</c:v>
                </c:pt>
                <c:pt idx="15">
                  <c:v>San Lorenzo</c:v>
                </c:pt>
                <c:pt idx="16">
                  <c:v>Hayward</c:v>
                </c:pt>
                <c:pt idx="17">
                  <c:v>Emeryville</c:v>
                </c:pt>
              </c:strCache>
            </c:strRef>
          </c:cat>
          <c:val>
            <c:numRef>
              <c:f>Sheet1!$B$2:$B$19</c:f>
              <c:numCache>
                <c:formatCode>0.0%</c:formatCode>
                <c:ptCount val="18"/>
                <c:pt idx="0" formatCode="General">
                  <c:v>7.9263690973577994E-2</c:v>
                </c:pt>
                <c:pt idx="1">
                  <c:v>0.21458762327950587</c:v>
                </c:pt>
                <c:pt idx="2">
                  <c:v>0.25940212150433939</c:v>
                </c:pt>
                <c:pt idx="3">
                  <c:v>0.45331069609507635</c:v>
                </c:pt>
                <c:pt idx="4">
                  <c:v>0.19354838709677424</c:v>
                </c:pt>
                <c:pt idx="5">
                  <c:v>0.25148986889153746</c:v>
                </c:pt>
                <c:pt idx="6">
                  <c:v>0.43886925795053</c:v>
                </c:pt>
                <c:pt idx="7">
                  <c:v>0.30272952853598012</c:v>
                </c:pt>
                <c:pt idx="8">
                  <c:v>0.27255639097744355</c:v>
                </c:pt>
                <c:pt idx="9">
                  <c:v>0.33258426966292132</c:v>
                </c:pt>
                <c:pt idx="10">
                  <c:v>0.15420560747663559</c:v>
                </c:pt>
                <c:pt idx="11">
                  <c:v>0.20503144654088046</c:v>
                </c:pt>
                <c:pt idx="12">
                  <c:v>0.53703703703703698</c:v>
                </c:pt>
                <c:pt idx="13">
                  <c:v>-1.3445378151260456E-2</c:v>
                </c:pt>
                <c:pt idx="14">
                  <c:v>0.16481774960380347</c:v>
                </c:pt>
                <c:pt idx="15">
                  <c:v>0.1116279069767443</c:v>
                </c:pt>
                <c:pt idx="16">
                  <c:v>0.12101390024529834</c:v>
                </c:pt>
                <c:pt idx="17">
                  <c:v>0.3941605839416058</c:v>
                </c:pt>
              </c:numCache>
            </c:numRef>
          </c:val>
          <c:extLst>
            <c:ext xmlns:c16="http://schemas.microsoft.com/office/drawing/2014/chart" uri="{C3380CC4-5D6E-409C-BE32-E72D297353CC}">
              <c16:uniqueId val="{00000006-60E4-4F09-8717-64CA508C500A}"/>
            </c:ext>
          </c:extLst>
        </c:ser>
        <c:ser>
          <c:idx val="1"/>
          <c:order val="1"/>
          <c:tx>
            <c:strRef>
              <c:f>Sheet1!$C$1</c:f>
              <c:strCache>
                <c:ptCount val="1"/>
                <c:pt idx="0">
                  <c:v>Jan-22</c:v>
                </c:pt>
              </c:strCache>
            </c:strRef>
          </c:tx>
          <c:spPr>
            <a:solidFill>
              <a:schemeClr val="accent2"/>
            </a:solidFill>
            <a:ln>
              <a:noFill/>
            </a:ln>
            <a:effectLst>
              <a:outerShdw blurRad="50800" dist="38100" dir="2700000" algn="tl" rotWithShape="0">
                <a:prstClr val="black">
                  <a:alpha val="40000"/>
                </a:prst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California</c:v>
                </c:pt>
                <c:pt idx="1">
                  <c:v>Alameda County</c:v>
                </c:pt>
                <c:pt idx="2">
                  <c:v>Oakland</c:v>
                </c:pt>
                <c:pt idx="3">
                  <c:v>Berkeley</c:v>
                </c:pt>
                <c:pt idx="4">
                  <c:v>Piedmont</c:v>
                </c:pt>
                <c:pt idx="5">
                  <c:v>Pleasanton</c:v>
                </c:pt>
                <c:pt idx="6">
                  <c:v>Fremont</c:v>
                </c:pt>
                <c:pt idx="7">
                  <c:v>Union City</c:v>
                </c:pt>
                <c:pt idx="8">
                  <c:v>Alameda</c:v>
                </c:pt>
                <c:pt idx="9">
                  <c:v>Newark</c:v>
                </c:pt>
                <c:pt idx="10">
                  <c:v>Livermore</c:v>
                </c:pt>
                <c:pt idx="11">
                  <c:v>Dublin</c:v>
                </c:pt>
                <c:pt idx="12">
                  <c:v>Albany</c:v>
                </c:pt>
                <c:pt idx="13">
                  <c:v>Castro Valley</c:v>
                </c:pt>
                <c:pt idx="14">
                  <c:v>San Leandro</c:v>
                </c:pt>
                <c:pt idx="15">
                  <c:v>San Lorenzo</c:v>
                </c:pt>
                <c:pt idx="16">
                  <c:v>Hayward</c:v>
                </c:pt>
                <c:pt idx="17">
                  <c:v>Emeryville</c:v>
                </c:pt>
              </c:strCache>
            </c:strRef>
          </c:cat>
          <c:val>
            <c:numRef>
              <c:f>Sheet1!$C$2:$C$19</c:f>
              <c:numCache>
                <c:formatCode>0.00%</c:formatCode>
                <c:ptCount val="18"/>
                <c:pt idx="0">
                  <c:v>-8.3000000000000004E-2</c:v>
                </c:pt>
                <c:pt idx="1">
                  <c:v>-0.29699999999999999</c:v>
                </c:pt>
                <c:pt idx="2" formatCode="0.0%">
                  <c:v>-0.31707317073170727</c:v>
                </c:pt>
                <c:pt idx="3" formatCode="0.0%">
                  <c:v>-0.27777777777777779</c:v>
                </c:pt>
                <c:pt idx="4" formatCode="0.0%">
                  <c:v>-0.5</c:v>
                </c:pt>
                <c:pt idx="5" formatCode="0.0%">
                  <c:v>-0.48275862068965514</c:v>
                </c:pt>
                <c:pt idx="6" formatCode="0.0%">
                  <c:v>-0.18691588785046731</c:v>
                </c:pt>
                <c:pt idx="7" formatCode="0.0%">
                  <c:v>-0.125</c:v>
                </c:pt>
                <c:pt idx="8" formatCode="0.0%">
                  <c:v>-0.29411764705882348</c:v>
                </c:pt>
                <c:pt idx="9" formatCode="0.0%">
                  <c:v>-0.29545454545454541</c:v>
                </c:pt>
                <c:pt idx="10" formatCode="0.0%">
                  <c:v>-0.2857142857142857</c:v>
                </c:pt>
                <c:pt idx="11" formatCode="0.0%">
                  <c:v>-0.24561403508771928</c:v>
                </c:pt>
                <c:pt idx="12" formatCode="0.0%">
                  <c:v>0.8</c:v>
                </c:pt>
                <c:pt idx="13" formatCode="0.0%">
                  <c:v>-0.31818181818181823</c:v>
                </c:pt>
                <c:pt idx="14" formatCode="0.0%">
                  <c:v>-0.16326530612244894</c:v>
                </c:pt>
                <c:pt idx="15" formatCode="0.0%">
                  <c:v>-0.53846153846153844</c:v>
                </c:pt>
                <c:pt idx="16" formatCode="0.0%">
                  <c:v>-0.20879120879120883</c:v>
                </c:pt>
                <c:pt idx="17" formatCode="0.0%">
                  <c:v>-0.19999999999999996</c:v>
                </c:pt>
              </c:numCache>
            </c:numRef>
          </c:val>
          <c:extLst>
            <c:ext xmlns:c16="http://schemas.microsoft.com/office/drawing/2014/chart" uri="{C3380CC4-5D6E-409C-BE32-E72D297353CC}">
              <c16:uniqueId val="{00000008-60E4-4F09-8717-64CA508C500A}"/>
            </c:ext>
          </c:extLst>
        </c:ser>
        <c:dLbls>
          <c:showLegendKey val="0"/>
          <c:showVal val="0"/>
          <c:showCatName val="0"/>
          <c:showSerName val="0"/>
          <c:showPercent val="0"/>
          <c:showBubbleSize val="0"/>
        </c:dLbls>
        <c:gapWidth val="219"/>
        <c:overlap val="-27"/>
        <c:axId val="1730710576"/>
        <c:axId val="1730728880"/>
      </c:barChart>
      <c:catAx>
        <c:axId val="1730710576"/>
        <c:scaling>
          <c:orientation val="minMax"/>
        </c:scaling>
        <c:delete val="0"/>
        <c:axPos val="b"/>
        <c:numFmt formatCode="General" sourceLinked="1"/>
        <c:majorTickMark val="none"/>
        <c:minorTickMark val="none"/>
        <c:tickLblPos val="low"/>
        <c:spPr>
          <a:noFill/>
          <a:ln w="9525" cap="flat" cmpd="sng" algn="ctr">
            <a:solidFill>
              <a:schemeClr val="tx2">
                <a:lumMod val="90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730728880"/>
        <c:crosses val="autoZero"/>
        <c:auto val="1"/>
        <c:lblAlgn val="ctr"/>
        <c:lblOffset val="100"/>
        <c:noMultiLvlLbl val="0"/>
      </c:catAx>
      <c:valAx>
        <c:axId val="1730728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73071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bg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1" i="0" u="none" strike="noStrike" kern="1200" spc="0" baseline="0">
                <a:solidFill>
                  <a:schemeClr val="bg1"/>
                </a:solidFill>
                <a:latin typeface="+mn-lt"/>
                <a:ea typeface="+mn-ea"/>
                <a:cs typeface="+mn-cs"/>
              </a:defRPr>
            </a:pPr>
            <a:r>
              <a:rPr lang="en-US" sz="3000" b="1"/>
              <a:t>California Active Listings by Month</a:t>
            </a:r>
          </a:p>
        </c:rich>
      </c:tx>
      <c:overlay val="0"/>
      <c:spPr>
        <a:noFill/>
        <a:ln>
          <a:noFill/>
        </a:ln>
        <a:effectLst/>
      </c:spPr>
      <c:txPr>
        <a:bodyPr rot="0" spcFirstLastPara="1" vertOverflow="ellipsis" vert="horz" wrap="square" anchor="ctr" anchorCtr="1"/>
        <a:lstStyle/>
        <a:p>
          <a:pPr>
            <a:defRPr sz="30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Listings</c:v>
                </c:pt>
              </c:strCache>
            </c:strRef>
          </c:tx>
          <c:spPr>
            <a:solidFill>
              <a:schemeClr val="accent1"/>
            </a:solidFill>
            <a:ln>
              <a:noFill/>
            </a:ln>
            <a:effectLst>
              <a:outerShdw blurRad="50800" dist="38100" dir="2700000" algn="tl" rotWithShape="0">
                <a:prstClr val="black">
                  <a:alpha val="40000"/>
                </a:prstClr>
              </a:outerShdw>
            </a:effectLst>
          </c:spPr>
          <c:invertIfNegative val="0"/>
          <c:dPt>
            <c:idx val="12"/>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0-7B6D-43E4-A721-7D39F4D8E86B}"/>
              </c:ext>
            </c:extLst>
          </c:dPt>
          <c:dPt>
            <c:idx val="13"/>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B6D-43E4-A721-7D39F4D8E86B}"/>
              </c:ext>
            </c:extLst>
          </c:dPt>
          <c:dPt>
            <c:idx val="14"/>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7B6D-43E4-A721-7D39F4D8E86B}"/>
              </c:ext>
            </c:extLst>
          </c:dPt>
          <c:dPt>
            <c:idx val="15"/>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B6D-43E4-A721-7D39F4D8E86B}"/>
              </c:ext>
            </c:extLst>
          </c:dPt>
          <c:dPt>
            <c:idx val="16"/>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4-7B6D-43E4-A721-7D39F4D8E86B}"/>
              </c:ext>
            </c:extLst>
          </c:dPt>
          <c:dPt>
            <c:idx val="17"/>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B6D-43E4-A721-7D39F4D8E86B}"/>
              </c:ext>
            </c:extLst>
          </c:dPt>
          <c:dPt>
            <c:idx val="18"/>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6-7B6D-43E4-A721-7D39F4D8E86B}"/>
              </c:ext>
            </c:extLst>
          </c:dPt>
          <c:dPt>
            <c:idx val="19"/>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7B6D-43E4-A721-7D39F4D8E86B}"/>
              </c:ext>
            </c:extLst>
          </c:dPt>
          <c:dPt>
            <c:idx val="20"/>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8-7B6D-43E4-A721-7D39F4D8E86B}"/>
              </c:ext>
            </c:extLst>
          </c:dPt>
          <c:dPt>
            <c:idx val="21"/>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7B6D-43E4-A721-7D39F4D8E86B}"/>
              </c:ext>
            </c:extLst>
          </c:dPt>
          <c:dPt>
            <c:idx val="22"/>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7B6D-43E4-A721-7D39F4D8E86B}"/>
              </c:ext>
            </c:extLst>
          </c:dPt>
          <c:dPt>
            <c:idx val="23"/>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7B6D-43E4-A721-7D39F4D8E86B}"/>
              </c:ext>
            </c:extLst>
          </c:dPt>
          <c:dPt>
            <c:idx val="24"/>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7B6D-43E4-A721-7D39F4D8E86B}"/>
              </c:ext>
            </c:extLst>
          </c:dPt>
          <c:dPt>
            <c:idx val="25"/>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7B6D-43E4-A721-7D39F4D8E86B}"/>
              </c:ext>
            </c:extLst>
          </c:dPt>
          <c:dPt>
            <c:idx val="26"/>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7B6D-43E4-A721-7D39F4D8E86B}"/>
              </c:ext>
            </c:extLst>
          </c:dPt>
          <c:dPt>
            <c:idx val="27"/>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7B6D-43E4-A721-7D39F4D8E86B}"/>
              </c:ext>
            </c:extLst>
          </c:dPt>
          <c:dPt>
            <c:idx val="28"/>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0-7B6D-43E4-A721-7D39F4D8E86B}"/>
              </c:ext>
            </c:extLst>
          </c:dPt>
          <c:dPt>
            <c:idx val="29"/>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7B6D-43E4-A721-7D39F4D8E86B}"/>
              </c:ext>
            </c:extLst>
          </c:dPt>
          <c:dPt>
            <c:idx val="30"/>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2-7B6D-43E4-A721-7D39F4D8E86B}"/>
              </c:ext>
            </c:extLst>
          </c:dPt>
          <c:dPt>
            <c:idx val="31"/>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3-7B6D-43E4-A721-7D39F4D8E86B}"/>
              </c:ext>
            </c:extLst>
          </c:dPt>
          <c:dPt>
            <c:idx val="32"/>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4-7B6D-43E4-A721-7D39F4D8E86B}"/>
              </c:ext>
            </c:extLst>
          </c:dPt>
          <c:dPt>
            <c:idx val="33"/>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5-7B6D-43E4-A721-7D39F4D8E86B}"/>
              </c:ext>
            </c:extLst>
          </c:dPt>
          <c:dPt>
            <c:idx val="34"/>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6-7B6D-43E4-A721-7D39F4D8E86B}"/>
              </c:ext>
            </c:extLst>
          </c:dPt>
          <c:dPt>
            <c:idx val="35"/>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7-7B6D-43E4-A721-7D39F4D8E86B}"/>
              </c:ext>
            </c:extLst>
          </c:dPt>
          <c:dPt>
            <c:idx val="36"/>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8-7B6D-43E4-A721-7D39F4D8E86B}"/>
              </c:ext>
            </c:extLst>
          </c:dPt>
          <c:dPt>
            <c:idx val="37"/>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9-7B6D-43E4-A721-7D39F4D8E86B}"/>
              </c:ext>
            </c:extLst>
          </c:dPt>
          <c:dPt>
            <c:idx val="38"/>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A-7B6D-43E4-A721-7D39F4D8E86B}"/>
              </c:ext>
            </c:extLst>
          </c:dPt>
          <c:dPt>
            <c:idx val="39"/>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B-7B6D-43E4-A721-7D39F4D8E86B}"/>
              </c:ext>
            </c:extLst>
          </c:dPt>
          <c:dPt>
            <c:idx val="40"/>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C-7B6D-43E4-A721-7D39F4D8E86B}"/>
              </c:ext>
            </c:extLst>
          </c:dPt>
          <c:dPt>
            <c:idx val="41"/>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D-7B6D-43E4-A721-7D39F4D8E86B}"/>
              </c:ext>
            </c:extLst>
          </c:dPt>
          <c:dPt>
            <c:idx val="42"/>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E-7B6D-43E4-A721-7D39F4D8E86B}"/>
              </c:ext>
            </c:extLst>
          </c:dPt>
          <c:dPt>
            <c:idx val="43"/>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F-7B6D-43E4-A721-7D39F4D8E86B}"/>
              </c:ext>
            </c:extLst>
          </c:dPt>
          <c:dPt>
            <c:idx val="44"/>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41-3D47-4424-80D0-029DECE0700B}"/>
              </c:ext>
            </c:extLst>
          </c:dPt>
          <c:dPt>
            <c:idx val="45"/>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43-D611-4D62-92B1-3F584F548874}"/>
              </c:ext>
            </c:extLst>
          </c:dPt>
          <c:dPt>
            <c:idx val="46"/>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45-9803-4525-91E9-932BDF2E1ED4}"/>
              </c:ext>
            </c:extLst>
          </c:dPt>
          <c:dPt>
            <c:idx val="47"/>
            <c:invertIfNegative val="0"/>
            <c:bubble3D val="0"/>
            <c:spPr>
              <a:solidFill>
                <a:schemeClr val="accent4"/>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47-3DC2-4BF1-8839-3AF2120EBA49}"/>
              </c:ext>
            </c:extLst>
          </c:dPt>
          <c:cat>
            <c:numRef>
              <c:f>Sheet1!$A$2:$A$50</c:f>
              <c:numCache>
                <c:formatCode>mmm\-yy</c:formatCode>
                <c:ptCount val="49"/>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numCache>
            </c:numRef>
          </c:cat>
          <c:val>
            <c:numRef>
              <c:f>Sheet1!$B$2:$B$50</c:f>
              <c:numCache>
                <c:formatCode>General</c:formatCode>
                <c:ptCount val="49"/>
                <c:pt idx="0">
                  <c:v>39354</c:v>
                </c:pt>
                <c:pt idx="1">
                  <c:v>41672</c:v>
                </c:pt>
                <c:pt idx="2">
                  <c:v>44584</c:v>
                </c:pt>
                <c:pt idx="3">
                  <c:v>48956</c:v>
                </c:pt>
                <c:pt idx="4">
                  <c:v>53947</c:v>
                </c:pt>
                <c:pt idx="5">
                  <c:v>54322</c:v>
                </c:pt>
                <c:pt idx="6">
                  <c:v>59726</c:v>
                </c:pt>
                <c:pt idx="7">
                  <c:v>62949</c:v>
                </c:pt>
                <c:pt idx="8">
                  <c:v>63159</c:v>
                </c:pt>
                <c:pt idx="9">
                  <c:v>62337</c:v>
                </c:pt>
                <c:pt idx="10">
                  <c:v>56366</c:v>
                </c:pt>
                <c:pt idx="11">
                  <c:v>48079</c:v>
                </c:pt>
                <c:pt idx="12">
                  <c:v>49457</c:v>
                </c:pt>
                <c:pt idx="13">
                  <c:v>49288</c:v>
                </c:pt>
                <c:pt idx="14">
                  <c:v>50470</c:v>
                </c:pt>
                <c:pt idx="15">
                  <c:v>54195</c:v>
                </c:pt>
                <c:pt idx="16">
                  <c:v>57963</c:v>
                </c:pt>
                <c:pt idx="17">
                  <c:v>58005</c:v>
                </c:pt>
                <c:pt idx="18">
                  <c:v>58481</c:v>
                </c:pt>
                <c:pt idx="19">
                  <c:v>57384</c:v>
                </c:pt>
                <c:pt idx="20">
                  <c:v>55763</c:v>
                </c:pt>
                <c:pt idx="21" formatCode="#,##0">
                  <c:v>51229</c:v>
                </c:pt>
                <c:pt idx="22">
                  <c:v>43759</c:v>
                </c:pt>
                <c:pt idx="23">
                  <c:v>35935</c:v>
                </c:pt>
                <c:pt idx="24">
                  <c:v>36476</c:v>
                </c:pt>
                <c:pt idx="25">
                  <c:v>36786</c:v>
                </c:pt>
                <c:pt idx="26">
                  <c:v>37670</c:v>
                </c:pt>
                <c:pt idx="27">
                  <c:v>40568</c:v>
                </c:pt>
                <c:pt idx="28">
                  <c:v>38253</c:v>
                </c:pt>
                <c:pt idx="29">
                  <c:v>32703</c:v>
                </c:pt>
                <c:pt idx="30">
                  <c:v>30598</c:v>
                </c:pt>
                <c:pt idx="31">
                  <c:v>28531</c:v>
                </c:pt>
                <c:pt idx="32">
                  <c:v>28756</c:v>
                </c:pt>
                <c:pt idx="33">
                  <c:v>28499</c:v>
                </c:pt>
                <c:pt idx="34">
                  <c:v>23370</c:v>
                </c:pt>
                <c:pt idx="35">
                  <c:v>19027</c:v>
                </c:pt>
                <c:pt idx="36">
                  <c:v>16927</c:v>
                </c:pt>
                <c:pt idx="37">
                  <c:v>16974</c:v>
                </c:pt>
                <c:pt idx="38">
                  <c:v>17929</c:v>
                </c:pt>
                <c:pt idx="39">
                  <c:v>19249</c:v>
                </c:pt>
                <c:pt idx="40">
                  <c:v>20511</c:v>
                </c:pt>
                <c:pt idx="41">
                  <c:v>23666</c:v>
                </c:pt>
                <c:pt idx="42">
                  <c:v>26090</c:v>
                </c:pt>
                <c:pt idx="43">
                  <c:v>25421</c:v>
                </c:pt>
                <c:pt idx="44">
                  <c:v>25971</c:v>
                </c:pt>
                <c:pt idx="45">
                  <c:v>23271</c:v>
                </c:pt>
                <c:pt idx="46">
                  <c:v>18128</c:v>
                </c:pt>
                <c:pt idx="47">
                  <c:v>14450</c:v>
                </c:pt>
                <c:pt idx="48">
                  <c:v>14590</c:v>
                </c:pt>
              </c:numCache>
            </c:numRef>
          </c:val>
          <c:extLst>
            <c:ext xmlns:c16="http://schemas.microsoft.com/office/drawing/2014/chart" uri="{C3380CC4-5D6E-409C-BE32-E72D297353CC}">
              <c16:uniqueId val="{00000000-7912-4794-85C2-1A205A923C50}"/>
            </c:ext>
          </c:extLst>
        </c:ser>
        <c:dLbls>
          <c:showLegendKey val="0"/>
          <c:showVal val="0"/>
          <c:showCatName val="0"/>
          <c:showSerName val="0"/>
          <c:showPercent val="0"/>
          <c:showBubbleSize val="0"/>
        </c:dLbls>
        <c:gapWidth val="100"/>
        <c:axId val="117163904"/>
        <c:axId val="117165440"/>
      </c:barChart>
      <c:dateAx>
        <c:axId val="117163904"/>
        <c:scaling>
          <c:orientation val="minMax"/>
        </c:scaling>
        <c:delete val="0"/>
        <c:axPos val="b"/>
        <c:numFmt formatCode="mmm\-yy" sourceLinked="1"/>
        <c:majorTickMark val="none"/>
        <c:minorTickMark val="none"/>
        <c:tickLblPos val="nextTo"/>
        <c:spPr>
          <a:noFill/>
          <a:ln w="9525" cap="flat" cmpd="sng" algn="ctr">
            <a:solidFill>
              <a:schemeClr val="tx2">
                <a:lumMod val="75000"/>
              </a:schemeClr>
            </a:solidFill>
            <a:round/>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17165440"/>
        <c:crosses val="autoZero"/>
        <c:auto val="1"/>
        <c:lblOffset val="100"/>
        <c:baseTimeUnit val="months"/>
      </c:dateAx>
      <c:valAx>
        <c:axId val="117165440"/>
        <c:scaling>
          <c:orientation val="minMax"/>
        </c:scaling>
        <c:delete val="0"/>
        <c:axPos val="l"/>
        <c:numFmt formatCode="#,##0" sourceLinked="0"/>
        <c:majorTickMark val="none"/>
        <c:minorTickMark val="none"/>
        <c:tickLblPos val="nextTo"/>
        <c:spPr>
          <a:noFill/>
          <a:ln>
            <a:solidFill>
              <a:schemeClr val="tx2">
                <a:lumMod val="75000"/>
              </a:schemeClr>
            </a:solidFill>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1716390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700">
          <a:solidFill>
            <a:schemeClr val="bg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31149317344504"/>
          <c:y val="3.9267907289744886E-2"/>
          <c:w val="0.78280587059645079"/>
          <c:h val="0.6484279434769572"/>
        </c:manualLayout>
      </c:layout>
      <c:barChart>
        <c:barDir val="col"/>
        <c:grouping val="clustered"/>
        <c:varyColors val="0"/>
        <c:ser>
          <c:idx val="0"/>
          <c:order val="0"/>
          <c:tx>
            <c:strRef>
              <c:f>Sheet1!$B$1</c:f>
              <c:strCache>
                <c:ptCount val="1"/>
                <c:pt idx="0">
                  <c:v>Units</c:v>
                </c:pt>
              </c:strCache>
            </c:strRef>
          </c:tx>
          <c:spPr>
            <a:solidFill>
              <a:schemeClr val="accent1"/>
            </a:solidFill>
            <a:ln w="38100">
              <a:noFill/>
            </a:ln>
            <a:effectLst>
              <a:outerShdw blurRad="50800" dist="38100" algn="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3D-4B0E-99A6-50A8C0794D38}"/>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3D-4B0E-99A6-50A8C0794D38}"/>
                </c:ext>
              </c:extLst>
            </c:dLbl>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3D-4B0E-99A6-50A8C0794D38}"/>
                </c:ext>
              </c:extLst>
            </c:dLbl>
            <c:dLbl>
              <c:idx val="3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3D-4B0E-99A6-50A8C0794D38}"/>
                </c:ext>
              </c:extLst>
            </c:dLbl>
            <c:dLbl>
              <c:idx val="4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3D-4B0E-99A6-50A8C0794D3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Sheet1!$A$2:$A$50</c:f>
              <c:numCache>
                <c:formatCode>m/d/yyyy</c:formatCode>
                <c:ptCount val="49"/>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numCache>
            </c:numRef>
          </c:cat>
          <c:val>
            <c:numRef>
              <c:f>Sheet1!$B$2:$B$50</c:f>
              <c:numCache>
                <c:formatCode>#,##0</c:formatCode>
                <c:ptCount val="49"/>
                <c:pt idx="0">
                  <c:v>21948</c:v>
                </c:pt>
                <c:pt idx="1">
                  <c:v>23205</c:v>
                </c:pt>
                <c:pt idx="2">
                  <c:v>25604</c:v>
                </c:pt>
                <c:pt idx="3">
                  <c:v>29587</c:v>
                </c:pt>
                <c:pt idx="4">
                  <c:v>32102</c:v>
                </c:pt>
                <c:pt idx="5">
                  <c:v>29480</c:v>
                </c:pt>
                <c:pt idx="6">
                  <c:v>29258</c:v>
                </c:pt>
                <c:pt idx="7">
                  <c:v>30730</c:v>
                </c:pt>
                <c:pt idx="8">
                  <c:v>26378</c:v>
                </c:pt>
                <c:pt idx="9">
                  <c:v>26581</c:v>
                </c:pt>
                <c:pt idx="10">
                  <c:v>19766</c:v>
                </c:pt>
                <c:pt idx="11">
                  <c:v>12297</c:v>
                </c:pt>
                <c:pt idx="12">
                  <c:v>22649</c:v>
                </c:pt>
                <c:pt idx="13">
                  <c:v>21001</c:v>
                </c:pt>
                <c:pt idx="14">
                  <c:v>26377</c:v>
                </c:pt>
                <c:pt idx="15">
                  <c:v>30808</c:v>
                </c:pt>
                <c:pt idx="16">
                  <c:v>32554</c:v>
                </c:pt>
                <c:pt idx="17">
                  <c:v>28642</c:v>
                </c:pt>
                <c:pt idx="18">
                  <c:v>28379</c:v>
                </c:pt>
                <c:pt idx="19">
                  <c:v>26752</c:v>
                </c:pt>
                <c:pt idx="20">
                  <c:v>24375</c:v>
                </c:pt>
                <c:pt idx="21">
                  <c:v>22907</c:v>
                </c:pt>
                <c:pt idx="22">
                  <c:v>16708</c:v>
                </c:pt>
                <c:pt idx="23">
                  <c:v>11227</c:v>
                </c:pt>
                <c:pt idx="24">
                  <c:v>19893</c:v>
                </c:pt>
                <c:pt idx="25">
                  <c:v>21146</c:v>
                </c:pt>
                <c:pt idx="26">
                  <c:v>21157</c:v>
                </c:pt>
                <c:pt idx="27">
                  <c:v>16400</c:v>
                </c:pt>
                <c:pt idx="28">
                  <c:v>22691</c:v>
                </c:pt>
                <c:pt idx="29">
                  <c:v>23296</c:v>
                </c:pt>
                <c:pt idx="30">
                  <c:v>25503</c:v>
                </c:pt>
                <c:pt idx="31">
                  <c:v>24913</c:v>
                </c:pt>
                <c:pt idx="32">
                  <c:v>24724</c:v>
                </c:pt>
                <c:pt idx="33">
                  <c:v>25310</c:v>
                </c:pt>
                <c:pt idx="34">
                  <c:v>17321</c:v>
                </c:pt>
                <c:pt idx="35">
                  <c:v>13301</c:v>
                </c:pt>
                <c:pt idx="36">
                  <c:v>16104</c:v>
                </c:pt>
                <c:pt idx="37">
                  <c:v>17290</c:v>
                </c:pt>
                <c:pt idx="38">
                  <c:v>22488</c:v>
                </c:pt>
                <c:pt idx="39">
                  <c:v>23669</c:v>
                </c:pt>
                <c:pt idx="40">
                  <c:v>23219</c:v>
                </c:pt>
                <c:pt idx="41">
                  <c:v>25109</c:v>
                </c:pt>
                <c:pt idx="42">
                  <c:v>25285</c:v>
                </c:pt>
                <c:pt idx="43">
                  <c:v>23350</c:v>
                </c:pt>
                <c:pt idx="44">
                  <c:v>21816</c:v>
                </c:pt>
                <c:pt idx="45">
                  <c:v>19904</c:v>
                </c:pt>
                <c:pt idx="46">
                  <c:v>15112</c:v>
                </c:pt>
                <c:pt idx="47">
                  <c:v>10478</c:v>
                </c:pt>
                <c:pt idx="48">
                  <c:v>14382</c:v>
                </c:pt>
              </c:numCache>
            </c:numRef>
          </c:val>
          <c:extLst>
            <c:ext xmlns:c16="http://schemas.microsoft.com/office/drawing/2014/chart" uri="{C3380CC4-5D6E-409C-BE32-E72D297353CC}">
              <c16:uniqueId val="{00000000-0A6D-4ED5-A6DC-1C0194E72107}"/>
            </c:ext>
          </c:extLst>
        </c:ser>
        <c:dLbls>
          <c:showLegendKey val="0"/>
          <c:showVal val="0"/>
          <c:showCatName val="0"/>
          <c:showSerName val="0"/>
          <c:showPercent val="0"/>
          <c:showBubbleSize val="0"/>
        </c:dLbls>
        <c:gapWidth val="150"/>
        <c:axId val="112046080"/>
        <c:axId val="112047616"/>
      </c:barChart>
      <c:dateAx>
        <c:axId val="112046080"/>
        <c:scaling>
          <c:orientation val="minMax"/>
        </c:scaling>
        <c:delete val="0"/>
        <c:axPos val="b"/>
        <c:numFmt formatCode="[$-409]mmm\-yy;@" sourceLinked="0"/>
        <c:majorTickMark val="out"/>
        <c:minorTickMark val="none"/>
        <c:tickLblPos val="low"/>
        <c:spPr>
          <a:ln>
            <a:solidFill>
              <a:schemeClr val="tx2">
                <a:lumMod val="75000"/>
              </a:schemeClr>
            </a:solidFill>
          </a:ln>
        </c:spPr>
        <c:crossAx val="112047616"/>
        <c:crosses val="autoZero"/>
        <c:auto val="1"/>
        <c:lblOffset val="100"/>
        <c:baseTimeUnit val="months"/>
      </c:dateAx>
      <c:valAx>
        <c:axId val="112047616"/>
        <c:scaling>
          <c:orientation val="minMax"/>
        </c:scaling>
        <c:delete val="0"/>
        <c:axPos val="l"/>
        <c:title>
          <c:tx>
            <c:rich>
              <a:bodyPr/>
              <a:lstStyle/>
              <a:p>
                <a:pPr>
                  <a:defRPr b="1"/>
                </a:pPr>
                <a:r>
                  <a:rPr lang="en-US" b="1"/>
                  <a:t># of new listings</a:t>
                </a:r>
              </a:p>
            </c:rich>
          </c:tx>
          <c:layout>
            <c:manualLayout>
              <c:xMode val="edge"/>
              <c:yMode val="edge"/>
              <c:x val="1.4801883317216926E-2"/>
              <c:y val="0.1397085719030042"/>
            </c:manualLayout>
          </c:layout>
          <c:overlay val="0"/>
        </c:title>
        <c:numFmt formatCode="#,##0" sourceLinked="0"/>
        <c:majorTickMark val="out"/>
        <c:minorTickMark val="none"/>
        <c:tickLblPos val="nextTo"/>
        <c:crossAx val="112046080"/>
        <c:crosses val="autoZero"/>
        <c:crossBetween val="between"/>
      </c:valAx>
    </c:plotArea>
    <c:plotVisOnly val="1"/>
    <c:dispBlanksAs val="gap"/>
    <c:showDLblsOverMax val="0"/>
  </c:chart>
  <c:txPr>
    <a:bodyPr/>
    <a:lstStyle/>
    <a:p>
      <a:pPr>
        <a:defRPr sz="2000" b="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31149317344504"/>
          <c:y val="3.9267907289744886E-2"/>
          <c:w val="0.74605792696965501"/>
          <c:h val="0.6484279434769572"/>
        </c:manualLayout>
      </c:layout>
      <c:barChart>
        <c:barDir val="col"/>
        <c:grouping val="clustered"/>
        <c:varyColors val="0"/>
        <c:ser>
          <c:idx val="0"/>
          <c:order val="0"/>
          <c:tx>
            <c:strRef>
              <c:f>Sheet1!$B$1</c:f>
              <c:strCache>
                <c:ptCount val="1"/>
                <c:pt idx="0">
                  <c:v>yty% Chg.</c:v>
                </c:pt>
              </c:strCache>
            </c:strRef>
          </c:tx>
          <c:spPr>
            <a:solidFill>
              <a:schemeClr val="accent3"/>
            </a:solidFill>
            <a:effectLst>
              <a:outerShdw blurRad="50800" dist="38100" algn="l" rotWithShape="0">
                <a:prstClr val="black">
                  <a:alpha val="40000"/>
                </a:prstClr>
              </a:outerShdw>
            </a:effectLst>
          </c:spPr>
          <c:invertIfNegative val="0"/>
          <c:dLbls>
            <c:dLbl>
              <c:idx val="36"/>
              <c:layout>
                <c:manualLayout>
                  <c:x val="-1.4619883040935672E-3"/>
                  <c:y val="1.7738021985525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B1-4254-A1CE-6C154BA22C1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Sheet1!$A$2:$A$38</c:f>
              <c:numCache>
                <c:formatCode>m/d/yyyy</c:formatCode>
                <c:ptCount val="37"/>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numCache>
            </c:numRef>
          </c:cat>
          <c:val>
            <c:numRef>
              <c:f>Sheet1!$B$2:$B$38</c:f>
              <c:numCache>
                <c:formatCode>0.0%</c:formatCode>
                <c:ptCount val="37"/>
                <c:pt idx="0">
                  <c:v>3.1939128850009046E-2</c:v>
                </c:pt>
                <c:pt idx="1">
                  <c:v>-9.4979530273647916E-2</c:v>
                </c:pt>
                <c:pt idx="2">
                  <c:v>3.0190595219496963E-2</c:v>
                </c:pt>
                <c:pt idx="3">
                  <c:v>4.1268124514144633E-2</c:v>
                </c:pt>
                <c:pt idx="4">
                  <c:v>1.4080119618715248E-2</c:v>
                </c:pt>
                <c:pt idx="5">
                  <c:v>-2.8426051560379917E-2</c:v>
                </c:pt>
                <c:pt idx="6">
                  <c:v>-3.0043065144575887E-2</c:v>
                </c:pt>
                <c:pt idx="7">
                  <c:v>-0.12945004881223565</c:v>
                </c:pt>
                <c:pt idx="8">
                  <c:v>-7.5934490863598492E-2</c:v>
                </c:pt>
                <c:pt idx="9">
                  <c:v>-0.13821902862947222</c:v>
                </c:pt>
                <c:pt idx="10">
                  <c:v>-0.1547101082667206</c:v>
                </c:pt>
                <c:pt idx="11">
                  <c:v>-8.7013092624217303E-2</c:v>
                </c:pt>
                <c:pt idx="12">
                  <c:v>-0.12168307651551946</c:v>
                </c:pt>
                <c:pt idx="13">
                  <c:v>6.904433122232323E-3</c:v>
                </c:pt>
                <c:pt idx="14">
                  <c:v>-0.19789968533191793</c:v>
                </c:pt>
                <c:pt idx="15">
                  <c:v>-0.46767073487405864</c:v>
                </c:pt>
                <c:pt idx="16">
                  <c:v>-0.30297352091908825</c:v>
                </c:pt>
                <c:pt idx="17">
                  <c:v>-0.18664897702674399</c:v>
                </c:pt>
                <c:pt idx="18">
                  <c:v>-0.10134254202050808</c:v>
                </c:pt>
                <c:pt idx="19">
                  <c:v>-6.8742523923444931E-2</c:v>
                </c:pt>
                <c:pt idx="20">
                  <c:v>1.4317948717948781E-2</c:v>
                </c:pt>
                <c:pt idx="21">
                  <c:v>0.10490243157113555</c:v>
                </c:pt>
                <c:pt idx="22">
                  <c:v>3.6689011252094783E-2</c:v>
                </c:pt>
                <c:pt idx="23">
                  <c:v>0.18473323238621187</c:v>
                </c:pt>
                <c:pt idx="24">
                  <c:v>-0.19046900919921583</c:v>
                </c:pt>
                <c:pt idx="25">
                  <c:v>-0.18235127210820012</c:v>
                </c:pt>
                <c:pt idx="26">
                  <c:v>6.2910620598383593E-2</c:v>
                </c:pt>
                <c:pt idx="27">
                  <c:v>0.44323170731707306</c:v>
                </c:pt>
                <c:pt idx="28">
                  <c:v>2.3269137543519447E-2</c:v>
                </c:pt>
                <c:pt idx="29">
                  <c:v>7.7824519230769162E-2</c:v>
                </c:pt>
                <c:pt idx="30">
                  <c:v>-8.5480139591420645E-3</c:v>
                </c:pt>
                <c:pt idx="31">
                  <c:v>-6.2738329386264224E-2</c:v>
                </c:pt>
                <c:pt idx="32">
                  <c:v>-0.11761850833198506</c:v>
                </c:pt>
                <c:pt idx="33">
                  <c:v>-0.21359146582378508</c:v>
                </c:pt>
                <c:pt idx="34">
                  <c:v>-0.12753305236418222</c:v>
                </c:pt>
                <c:pt idx="35">
                  <c:v>-0.21223968122697545</c:v>
                </c:pt>
                <c:pt idx="36">
                  <c:v>-0.106929955290611</c:v>
                </c:pt>
              </c:numCache>
            </c:numRef>
          </c:val>
          <c:extLst>
            <c:ext xmlns:c16="http://schemas.microsoft.com/office/drawing/2014/chart" uri="{C3380CC4-5D6E-409C-BE32-E72D297353CC}">
              <c16:uniqueId val="{00000001-B52D-4C81-BAA7-C50496F0EB21}"/>
            </c:ext>
          </c:extLst>
        </c:ser>
        <c:dLbls>
          <c:showLegendKey val="0"/>
          <c:showVal val="0"/>
          <c:showCatName val="0"/>
          <c:showSerName val="0"/>
          <c:showPercent val="0"/>
          <c:showBubbleSize val="0"/>
        </c:dLbls>
        <c:gapWidth val="150"/>
        <c:axId val="112046080"/>
        <c:axId val="112047616"/>
      </c:barChart>
      <c:dateAx>
        <c:axId val="112046080"/>
        <c:scaling>
          <c:orientation val="minMax"/>
        </c:scaling>
        <c:delete val="0"/>
        <c:axPos val="b"/>
        <c:numFmt formatCode="[$-409]mmm\-yy;@" sourceLinked="0"/>
        <c:majorTickMark val="out"/>
        <c:minorTickMark val="none"/>
        <c:tickLblPos val="low"/>
        <c:spPr>
          <a:ln>
            <a:solidFill>
              <a:schemeClr val="tx2">
                <a:lumMod val="75000"/>
              </a:schemeClr>
            </a:solidFill>
          </a:ln>
        </c:spPr>
        <c:crossAx val="112047616"/>
        <c:crosses val="autoZero"/>
        <c:auto val="1"/>
        <c:lblOffset val="100"/>
        <c:baseTimeUnit val="months"/>
      </c:dateAx>
      <c:valAx>
        <c:axId val="112047616"/>
        <c:scaling>
          <c:orientation val="minMax"/>
        </c:scaling>
        <c:delete val="0"/>
        <c:axPos val="l"/>
        <c:title>
          <c:tx>
            <c:rich>
              <a:bodyPr/>
              <a:lstStyle/>
              <a:p>
                <a:pPr>
                  <a:defRPr b="1"/>
                </a:pPr>
                <a:r>
                  <a:rPr lang="en-US" b="1" dirty="0"/>
                  <a:t>YTY% chg. in new listings</a:t>
                </a:r>
              </a:p>
            </c:rich>
          </c:tx>
          <c:layout>
            <c:manualLayout>
              <c:xMode val="edge"/>
              <c:yMode val="edge"/>
              <c:x val="1.4801883317216926E-2"/>
              <c:y val="0.17321372454233028"/>
            </c:manualLayout>
          </c:layout>
          <c:overlay val="0"/>
        </c:title>
        <c:numFmt formatCode="0%" sourceLinked="0"/>
        <c:majorTickMark val="out"/>
        <c:minorTickMark val="none"/>
        <c:tickLblPos val="nextTo"/>
        <c:crossAx val="112046080"/>
        <c:crosses val="autoZero"/>
        <c:crossBetween val="between"/>
      </c:valAx>
    </c:plotArea>
    <c:plotVisOnly val="1"/>
    <c:dispBlanksAs val="gap"/>
    <c:showDLblsOverMax val="0"/>
  </c:chart>
  <c:txPr>
    <a:bodyPr/>
    <a:lstStyle/>
    <a:p>
      <a:pPr>
        <a:defRPr sz="2000" b="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Percentage of Active Listings Affordable to Different</a:t>
            </a:r>
            <a:r>
              <a:rPr lang="en-US" baseline="0" dirty="0"/>
              <a:t> Income Levels</a:t>
            </a:r>
            <a:endParaRPr lang="en-US" dirty="0"/>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Listings Affordable to $50K Households</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2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72-435A-A6A6-526C2296FD78}"/>
                </c:ext>
              </c:extLst>
            </c:dLbl>
            <c:dLbl>
              <c:idx val="16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39-44BA-883A-9B6A00D71CC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Sheet1!$A$2:$A$170</c:f>
              <c:numCache>
                <c:formatCode>m/d/yyyy</c:formatCode>
                <c:ptCount val="169"/>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numCache>
            </c:numRef>
          </c:cat>
          <c:val>
            <c:numRef>
              <c:f>Sheet1!$B$2:$B$170</c:f>
              <c:numCache>
                <c:formatCode>0</c:formatCode>
                <c:ptCount val="169"/>
                <c:pt idx="0">
                  <c:v>0.2388814389705658</c:v>
                </c:pt>
                <c:pt idx="1">
                  <c:v>0.23447160422801971</c:v>
                </c:pt>
                <c:pt idx="2">
                  <c:v>0.2259286642074585</c:v>
                </c:pt>
                <c:pt idx="3">
                  <c:v>0.21426214277744293</c:v>
                </c:pt>
                <c:pt idx="4">
                  <c:v>0.22797833383083344</c:v>
                </c:pt>
                <c:pt idx="5">
                  <c:v>0.23064157366752625</c:v>
                </c:pt>
                <c:pt idx="6">
                  <c:v>0.23903296887874603</c:v>
                </c:pt>
                <c:pt idx="7">
                  <c:v>0.25559088587760925</c:v>
                </c:pt>
                <c:pt idx="8">
                  <c:v>0.26973569393157959</c:v>
                </c:pt>
                <c:pt idx="9">
                  <c:v>0.29185435175895691</c:v>
                </c:pt>
                <c:pt idx="10">
                  <c:v>0.27302023768424988</c:v>
                </c:pt>
                <c:pt idx="11">
                  <c:v>0.28092220425605774</c:v>
                </c:pt>
                <c:pt idx="12">
                  <c:v>0.30022436380386353</c:v>
                </c:pt>
                <c:pt idx="13">
                  <c:v>0.29395446181297302</c:v>
                </c:pt>
                <c:pt idx="14">
                  <c:v>0.28175216913223267</c:v>
                </c:pt>
                <c:pt idx="15">
                  <c:v>0.27200192213058472</c:v>
                </c:pt>
                <c:pt idx="16">
                  <c:v>0.26629623770713806</c:v>
                </c:pt>
                <c:pt idx="17">
                  <c:v>0.27508795261383057</c:v>
                </c:pt>
                <c:pt idx="18">
                  <c:v>0.27339741587638855</c:v>
                </c:pt>
                <c:pt idx="19">
                  <c:v>0.28867778182029724</c:v>
                </c:pt>
                <c:pt idx="20">
                  <c:v>0.29934242367744446</c:v>
                </c:pt>
                <c:pt idx="21">
                  <c:v>0.30945387482643127</c:v>
                </c:pt>
                <c:pt idx="22">
                  <c:v>0.32913884520530701</c:v>
                </c:pt>
                <c:pt idx="23">
                  <c:v>0.38075947761535645</c:v>
                </c:pt>
                <c:pt idx="24">
                  <c:v>0.41009923815727234</c:v>
                </c:pt>
                <c:pt idx="25">
                  <c:v>0.39228662848472595</c:v>
                </c:pt>
                <c:pt idx="26">
                  <c:v>0.35271945595741272</c:v>
                </c:pt>
                <c:pt idx="27">
                  <c:v>0.32866674661636353</c:v>
                </c:pt>
                <c:pt idx="28">
                  <c:v>0.30440551042556763</c:v>
                </c:pt>
                <c:pt idx="29">
                  <c:v>0.29804861545562744</c:v>
                </c:pt>
                <c:pt idx="30">
                  <c:v>0.2949802577495575</c:v>
                </c:pt>
                <c:pt idx="31">
                  <c:v>0.29802152514457703</c:v>
                </c:pt>
                <c:pt idx="32">
                  <c:v>0.30194082856178284</c:v>
                </c:pt>
                <c:pt idx="33">
                  <c:v>0.31529527902603149</c:v>
                </c:pt>
                <c:pt idx="34">
                  <c:v>0.32306322455406189</c:v>
                </c:pt>
                <c:pt idx="35">
                  <c:v>0.3346114456653595</c:v>
                </c:pt>
                <c:pt idx="36">
                  <c:v>0.32937067747116089</c:v>
                </c:pt>
                <c:pt idx="37">
                  <c:v>0.30299320816993713</c:v>
                </c:pt>
                <c:pt idx="38">
                  <c:v>0.27360120415687561</c:v>
                </c:pt>
                <c:pt idx="39">
                  <c:v>0.2582135796546936</c:v>
                </c:pt>
                <c:pt idx="40">
                  <c:v>0.24144613742828369</c:v>
                </c:pt>
                <c:pt idx="41">
                  <c:v>0.22087588906288147</c:v>
                </c:pt>
                <c:pt idx="42">
                  <c:v>0.20393995940685272</c:v>
                </c:pt>
                <c:pt idx="43">
                  <c:v>0.20621378719806671</c:v>
                </c:pt>
                <c:pt idx="44">
                  <c:v>0.20965352654457092</c:v>
                </c:pt>
                <c:pt idx="45">
                  <c:v>0.22698706388473511</c:v>
                </c:pt>
                <c:pt idx="46">
                  <c:v>0.23945315182209015</c:v>
                </c:pt>
                <c:pt idx="47">
                  <c:v>0.24807502329349518</c:v>
                </c:pt>
                <c:pt idx="48">
                  <c:v>0.24150143563747406</c:v>
                </c:pt>
                <c:pt idx="49">
                  <c:v>0.23447507619857788</c:v>
                </c:pt>
                <c:pt idx="50">
                  <c:v>0.21438330411911011</c:v>
                </c:pt>
                <c:pt idx="51">
                  <c:v>0.20236645638942719</c:v>
                </c:pt>
                <c:pt idx="52">
                  <c:v>0.19970051944255829</c:v>
                </c:pt>
                <c:pt idx="53">
                  <c:v>0.19010588526725769</c:v>
                </c:pt>
                <c:pt idx="54">
                  <c:v>0.1993420273065567</c:v>
                </c:pt>
                <c:pt idx="55">
                  <c:v>0.20100212097167969</c:v>
                </c:pt>
                <c:pt idx="56">
                  <c:v>0.21165943145751953</c:v>
                </c:pt>
                <c:pt idx="57">
                  <c:v>0.23356541991233826</c:v>
                </c:pt>
                <c:pt idx="58">
                  <c:v>0.24657048285007477</c:v>
                </c:pt>
                <c:pt idx="59">
                  <c:v>0.25544881820678711</c:v>
                </c:pt>
                <c:pt idx="60">
                  <c:v>0.25469884276390076</c:v>
                </c:pt>
                <c:pt idx="61">
                  <c:v>0.23617763817310333</c:v>
                </c:pt>
                <c:pt idx="62">
                  <c:v>0.22016219794750214</c:v>
                </c:pt>
                <c:pt idx="63">
                  <c:v>0.20831677317619324</c:v>
                </c:pt>
                <c:pt idx="64">
                  <c:v>0.19495068490505219</c:v>
                </c:pt>
                <c:pt idx="65">
                  <c:v>0.17876093089580536</c:v>
                </c:pt>
                <c:pt idx="66">
                  <c:v>0.18571066856384277</c:v>
                </c:pt>
                <c:pt idx="67">
                  <c:v>0.18709689378738403</c:v>
                </c:pt>
                <c:pt idx="68">
                  <c:v>0.18747541308403015</c:v>
                </c:pt>
                <c:pt idx="69">
                  <c:v>0.19729490578174591</c:v>
                </c:pt>
                <c:pt idx="70">
                  <c:v>0.19991917908191681</c:v>
                </c:pt>
                <c:pt idx="71">
                  <c:v>0.20096683502197266</c:v>
                </c:pt>
                <c:pt idx="72">
                  <c:v>0.19108714163303375</c:v>
                </c:pt>
                <c:pt idx="73">
                  <c:v>0.19101586937904358</c:v>
                </c:pt>
                <c:pt idx="74">
                  <c:v>0.17145305871963501</c:v>
                </c:pt>
                <c:pt idx="75">
                  <c:v>0.16284193098545074</c:v>
                </c:pt>
                <c:pt idx="76">
                  <c:v>0.15572643280029297</c:v>
                </c:pt>
                <c:pt idx="77">
                  <c:v>0.15107595920562744</c:v>
                </c:pt>
                <c:pt idx="78">
                  <c:v>0.15854248404502869</c:v>
                </c:pt>
                <c:pt idx="79">
                  <c:v>0.16826462745666504</c:v>
                </c:pt>
                <c:pt idx="80">
                  <c:v>0.16736023128032684</c:v>
                </c:pt>
                <c:pt idx="81">
                  <c:v>0.17325200140476227</c:v>
                </c:pt>
                <c:pt idx="82">
                  <c:v>0.1716502457857132</c:v>
                </c:pt>
                <c:pt idx="83">
                  <c:v>0.15956409275531769</c:v>
                </c:pt>
                <c:pt idx="84">
                  <c:v>0.15391583740711212</c:v>
                </c:pt>
                <c:pt idx="85">
                  <c:v>0.14575520157814026</c:v>
                </c:pt>
                <c:pt idx="86">
                  <c:v>0.13104714453220367</c:v>
                </c:pt>
                <c:pt idx="87">
                  <c:v>0.1313370019197464</c:v>
                </c:pt>
                <c:pt idx="88">
                  <c:v>0.12004458904266357</c:v>
                </c:pt>
                <c:pt idx="89">
                  <c:v>0.1188335195183754</c:v>
                </c:pt>
                <c:pt idx="90">
                  <c:v>0.12291892617940903</c:v>
                </c:pt>
                <c:pt idx="91">
                  <c:v>0.12777818739414215</c:v>
                </c:pt>
                <c:pt idx="92">
                  <c:v>0.13220041990280151</c:v>
                </c:pt>
                <c:pt idx="93">
                  <c:v>0.13629192113876343</c:v>
                </c:pt>
                <c:pt idx="94">
                  <c:v>0.14207498729228973</c:v>
                </c:pt>
                <c:pt idx="95">
                  <c:v>0.14408926665782928</c:v>
                </c:pt>
                <c:pt idx="96">
                  <c:v>0.13610729575157166</c:v>
                </c:pt>
                <c:pt idx="97">
                  <c:v>0.10757975280284882</c:v>
                </c:pt>
                <c:pt idx="98">
                  <c:v>9.6471168100833893E-2</c:v>
                </c:pt>
                <c:pt idx="99">
                  <c:v>8.8195055723190308E-2</c:v>
                </c:pt>
                <c:pt idx="100">
                  <c:v>8.0484054982662201E-2</c:v>
                </c:pt>
                <c:pt idx="101">
                  <c:v>7.9338207840919495E-2</c:v>
                </c:pt>
                <c:pt idx="102">
                  <c:v>8.2633145153522491E-2</c:v>
                </c:pt>
                <c:pt idx="103">
                  <c:v>8.2298383116722107E-2</c:v>
                </c:pt>
                <c:pt idx="104">
                  <c:v>8.1218838691711426E-2</c:v>
                </c:pt>
                <c:pt idx="105">
                  <c:v>7.7884167432785034E-2</c:v>
                </c:pt>
                <c:pt idx="106">
                  <c:v>8.088209480047226E-2</c:v>
                </c:pt>
                <c:pt idx="107">
                  <c:v>9.1404333710670471E-2</c:v>
                </c:pt>
                <c:pt idx="108">
                  <c:v>9.2540934681892395E-2</c:v>
                </c:pt>
                <c:pt idx="109">
                  <c:v>8.6708717048168182E-2</c:v>
                </c:pt>
                <c:pt idx="110">
                  <c:v>8.1139437854290009E-2</c:v>
                </c:pt>
                <c:pt idx="111">
                  <c:v>7.731473445892334E-2</c:v>
                </c:pt>
                <c:pt idx="112">
                  <c:v>7.7376842498779297E-2</c:v>
                </c:pt>
                <c:pt idx="113">
                  <c:v>8.5305526852607727E-2</c:v>
                </c:pt>
                <c:pt idx="114">
                  <c:v>8.7477564811706543E-2</c:v>
                </c:pt>
                <c:pt idx="115">
                  <c:v>9.6047930419445038E-2</c:v>
                </c:pt>
                <c:pt idx="116">
                  <c:v>9.896436333656311E-2</c:v>
                </c:pt>
                <c:pt idx="117">
                  <c:v>9.6140727400779724E-2</c:v>
                </c:pt>
                <c:pt idx="118">
                  <c:v>0.1043412834405899</c:v>
                </c:pt>
                <c:pt idx="119">
                  <c:v>0.11003668606281281</c:v>
                </c:pt>
                <c:pt idx="120">
                  <c:v>0.11133395135402679</c:v>
                </c:pt>
                <c:pt idx="121">
                  <c:v>0.10021841526031494</c:v>
                </c:pt>
                <c:pt idx="122">
                  <c:v>9.9877774715423584E-2</c:v>
                </c:pt>
                <c:pt idx="123">
                  <c:v>8.9596375823020935E-2</c:v>
                </c:pt>
                <c:pt idx="124">
                  <c:v>8.1323407590389252E-2</c:v>
                </c:pt>
                <c:pt idx="125">
                  <c:v>7.4946589767932892E-2</c:v>
                </c:pt>
                <c:pt idx="126">
                  <c:v>7.2981365025043488E-2</c:v>
                </c:pt>
                <c:pt idx="127">
                  <c:v>7.4052847921848297E-2</c:v>
                </c:pt>
                <c:pt idx="128">
                  <c:v>7.3835015296936035E-2</c:v>
                </c:pt>
                <c:pt idx="129">
                  <c:v>7.7711626887321472E-2</c:v>
                </c:pt>
                <c:pt idx="130">
                  <c:v>8.3310909569263458E-2</c:v>
                </c:pt>
                <c:pt idx="131">
                  <c:v>8.9681230485439301E-2</c:v>
                </c:pt>
                <c:pt idx="132">
                  <c:v>7.8369580209255219E-2</c:v>
                </c:pt>
                <c:pt idx="133">
                  <c:v>6.8547114729881287E-2</c:v>
                </c:pt>
                <c:pt idx="134">
                  <c:v>5.6505389511585236E-2</c:v>
                </c:pt>
                <c:pt idx="135">
                  <c:v>5.0298780202865601E-2</c:v>
                </c:pt>
                <c:pt idx="136">
                  <c:v>5.1964119076728821E-2</c:v>
                </c:pt>
                <c:pt idx="137">
                  <c:v>5.0905153155326843E-2</c:v>
                </c:pt>
                <c:pt idx="138">
                  <c:v>5.1230378448963165E-2</c:v>
                </c:pt>
                <c:pt idx="139">
                  <c:v>5.888751894235611E-2</c:v>
                </c:pt>
                <c:pt idx="140">
                  <c:v>5.5721074342727661E-2</c:v>
                </c:pt>
                <c:pt idx="141">
                  <c:v>5.2585970610380173E-2</c:v>
                </c:pt>
                <c:pt idx="142">
                  <c:v>5.9538763016462326E-2</c:v>
                </c:pt>
                <c:pt idx="143">
                  <c:v>6.0642316937446594E-2</c:v>
                </c:pt>
                <c:pt idx="144">
                  <c:v>4.8135001212358475E-2</c:v>
                </c:pt>
                <c:pt idx="145" formatCode="0.0%">
                  <c:v>0.10021841526031494</c:v>
                </c:pt>
                <c:pt idx="146" formatCode="0.0%">
                  <c:v>9.9877774715423584E-2</c:v>
                </c:pt>
                <c:pt idx="147" formatCode="0.0%">
                  <c:v>8.9596375823020935E-2</c:v>
                </c:pt>
                <c:pt idx="148" formatCode="0.0%">
                  <c:v>8.1323407590389252E-2</c:v>
                </c:pt>
                <c:pt idx="149" formatCode="0.0%">
                  <c:v>7.4946589767932892E-2</c:v>
                </c:pt>
                <c:pt idx="150" formatCode="0.0%">
                  <c:v>7.2981365025043488E-2</c:v>
                </c:pt>
                <c:pt idx="151" formatCode="0.0%">
                  <c:v>7.4052847921848297E-2</c:v>
                </c:pt>
                <c:pt idx="152" formatCode="0.0%">
                  <c:v>7.3835015296936035E-2</c:v>
                </c:pt>
                <c:pt idx="153" formatCode="0.0%">
                  <c:v>7.7711626887321472E-2</c:v>
                </c:pt>
                <c:pt idx="154" formatCode="0.0%">
                  <c:v>8.3310909569263458E-2</c:v>
                </c:pt>
                <c:pt idx="155" formatCode="0.0%">
                  <c:v>8.9681230485439301E-2</c:v>
                </c:pt>
                <c:pt idx="156" formatCode="0.0%">
                  <c:v>7.8369580209255219E-2</c:v>
                </c:pt>
                <c:pt idx="157" formatCode="0.0%">
                  <c:v>6.8547114729881287E-2</c:v>
                </c:pt>
                <c:pt idx="158" formatCode="0.0%">
                  <c:v>5.6505389511585236E-2</c:v>
                </c:pt>
                <c:pt idx="159" formatCode="0.0%">
                  <c:v>5.0298780202865601E-2</c:v>
                </c:pt>
                <c:pt idx="160" formatCode="0.0%">
                  <c:v>5.1964119076728821E-2</c:v>
                </c:pt>
                <c:pt idx="161" formatCode="0.0%">
                  <c:v>5.0905153155326843E-2</c:v>
                </c:pt>
                <c:pt idx="162" formatCode="0.0%">
                  <c:v>5.1230378448963165E-2</c:v>
                </c:pt>
                <c:pt idx="163" formatCode="0.0%">
                  <c:v>5.888751894235611E-2</c:v>
                </c:pt>
                <c:pt idx="164" formatCode="0.0%">
                  <c:v>5.5721074342727661E-2</c:v>
                </c:pt>
                <c:pt idx="165" formatCode="0.0%">
                  <c:v>5.2585970610380173E-2</c:v>
                </c:pt>
                <c:pt idx="166" formatCode="0.0%">
                  <c:v>5.9538763016462326E-2</c:v>
                </c:pt>
                <c:pt idx="167" formatCode="0.0%">
                  <c:v>6.0642316937446594E-2</c:v>
                </c:pt>
                <c:pt idx="168" formatCode="0.0%">
                  <c:v>4.0235262364149094E-2</c:v>
                </c:pt>
              </c:numCache>
            </c:numRef>
          </c:val>
          <c:extLst>
            <c:ext xmlns:c16="http://schemas.microsoft.com/office/drawing/2014/chart" uri="{C3380CC4-5D6E-409C-BE32-E72D297353CC}">
              <c16:uniqueId val="{00000000-C839-44BA-883A-9B6A00D71CCA}"/>
            </c:ext>
          </c:extLst>
        </c:ser>
        <c:dLbls>
          <c:showLegendKey val="0"/>
          <c:showVal val="0"/>
          <c:showCatName val="0"/>
          <c:showSerName val="0"/>
          <c:showPercent val="0"/>
          <c:showBubbleSize val="0"/>
        </c:dLbls>
        <c:gapWidth val="219"/>
        <c:overlap val="-27"/>
        <c:axId val="887403087"/>
        <c:axId val="887404335"/>
      </c:barChart>
      <c:lineChart>
        <c:grouping val="standard"/>
        <c:varyColors val="0"/>
        <c:ser>
          <c:idx val="1"/>
          <c:order val="1"/>
          <c:tx>
            <c:strRef>
              <c:f>Sheet1!$C$1</c:f>
              <c:strCache>
                <c:ptCount val="1"/>
                <c:pt idx="0">
                  <c:v>% of Listings Affordable to $200K Households</c:v>
                </c:pt>
              </c:strCache>
            </c:strRef>
          </c:tx>
          <c:spPr>
            <a:ln w="44450" cap="rnd">
              <a:solidFill>
                <a:schemeClr val="accent5"/>
              </a:solidFill>
              <a:round/>
            </a:ln>
            <a:effectLst>
              <a:outerShdw blurRad="50800" dist="38100" dir="2700000" algn="tl" rotWithShape="0">
                <a:prstClr val="black">
                  <a:alpha val="40000"/>
                </a:prstClr>
              </a:outerShdw>
            </a:effectLst>
          </c:spPr>
          <c:marker>
            <c:symbol val="none"/>
          </c:marker>
          <c:dLbls>
            <c:dLbl>
              <c:idx val="24"/>
              <c:layout>
                <c:manualLayout>
                  <c:x val="2.6802809280042091E-17"/>
                  <c:y val="-3.36391437308868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72-435A-A6A6-526C2296FD78}"/>
                </c:ext>
              </c:extLst>
            </c:dLbl>
            <c:dLbl>
              <c:idx val="168"/>
              <c:layout>
                <c:manualLayout>
                  <c:x val="0"/>
                  <c:y val="3.51681957186543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39-44BA-883A-9B6A00D71CC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2">
                          <a:lumMod val="90000"/>
                        </a:schemeClr>
                      </a:solidFill>
                      <a:round/>
                    </a:ln>
                    <a:effectLst/>
                  </c:spPr>
                </c15:leaderLines>
              </c:ext>
            </c:extLst>
          </c:dLbls>
          <c:cat>
            <c:numRef>
              <c:f>Sheet1!$A$2:$A$170</c:f>
              <c:numCache>
                <c:formatCode>m/d/yyyy</c:formatCode>
                <c:ptCount val="169"/>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numCache>
            </c:numRef>
          </c:cat>
          <c:val>
            <c:numRef>
              <c:f>Sheet1!$C$2:$C$170</c:f>
              <c:numCache>
                <c:formatCode>0</c:formatCode>
                <c:ptCount val="169"/>
                <c:pt idx="0">
                  <c:v>0.81232589483261108</c:v>
                </c:pt>
                <c:pt idx="1">
                  <c:v>0.8114132285118103</c:v>
                </c:pt>
                <c:pt idx="2">
                  <c:v>0.8095366358757019</c:v>
                </c:pt>
                <c:pt idx="3">
                  <c:v>0.80465435981750488</c:v>
                </c:pt>
                <c:pt idx="4">
                  <c:v>0.81194162368774414</c:v>
                </c:pt>
                <c:pt idx="5">
                  <c:v>0.82195526361465454</c:v>
                </c:pt>
                <c:pt idx="6">
                  <c:v>0.83512681722640991</c:v>
                </c:pt>
                <c:pt idx="7">
                  <c:v>0.84478586912155151</c:v>
                </c:pt>
                <c:pt idx="8">
                  <c:v>0.85331308841705322</c:v>
                </c:pt>
                <c:pt idx="9">
                  <c:v>0.86466336250305176</c:v>
                </c:pt>
                <c:pt idx="10">
                  <c:v>0.86013644933700562</c:v>
                </c:pt>
                <c:pt idx="11">
                  <c:v>0.86539286375045776</c:v>
                </c:pt>
                <c:pt idx="12">
                  <c:v>0.86762750148773193</c:v>
                </c:pt>
                <c:pt idx="13">
                  <c:v>0.86193645000457764</c:v>
                </c:pt>
                <c:pt idx="14">
                  <c:v>0.8560757040977478</c:v>
                </c:pt>
                <c:pt idx="15">
                  <c:v>0.8508155345916748</c:v>
                </c:pt>
                <c:pt idx="16">
                  <c:v>0.84832483530044556</c:v>
                </c:pt>
                <c:pt idx="17">
                  <c:v>0.85220277309417725</c:v>
                </c:pt>
                <c:pt idx="18">
                  <c:v>0.85212421417236328</c:v>
                </c:pt>
                <c:pt idx="19">
                  <c:v>0.85880565643310547</c:v>
                </c:pt>
                <c:pt idx="20">
                  <c:v>0.86598765850067139</c:v>
                </c:pt>
                <c:pt idx="21">
                  <c:v>0.87217622995376587</c:v>
                </c:pt>
                <c:pt idx="22">
                  <c:v>0.87909680604934692</c:v>
                </c:pt>
                <c:pt idx="23">
                  <c:v>0.89346444606781006</c:v>
                </c:pt>
                <c:pt idx="24">
                  <c:v>0.89680469036102295</c:v>
                </c:pt>
                <c:pt idx="25">
                  <c:v>0.885212242603302</c:v>
                </c:pt>
                <c:pt idx="26">
                  <c:v>0.86483681201934814</c:v>
                </c:pt>
                <c:pt idx="27">
                  <c:v>0.84970414638519287</c:v>
                </c:pt>
                <c:pt idx="28">
                  <c:v>0.83816349506378174</c:v>
                </c:pt>
                <c:pt idx="29">
                  <c:v>0.83238381147384644</c:v>
                </c:pt>
                <c:pt idx="30">
                  <c:v>0.82780599594116211</c:v>
                </c:pt>
                <c:pt idx="31">
                  <c:v>0.8289496898651123</c:v>
                </c:pt>
                <c:pt idx="32">
                  <c:v>0.83056581020355225</c:v>
                </c:pt>
                <c:pt idx="33">
                  <c:v>0.83291345834732056</c:v>
                </c:pt>
                <c:pt idx="34">
                  <c:v>0.83643811941146851</c:v>
                </c:pt>
                <c:pt idx="35">
                  <c:v>0.84168708324432373</c:v>
                </c:pt>
                <c:pt idx="36">
                  <c:v>0.83035153150558472</c:v>
                </c:pt>
                <c:pt idx="37">
                  <c:v>0.81752485036849976</c:v>
                </c:pt>
                <c:pt idx="38">
                  <c:v>0.80216586589813232</c:v>
                </c:pt>
                <c:pt idx="39">
                  <c:v>0.79843312501907349</c:v>
                </c:pt>
                <c:pt idx="40">
                  <c:v>0.80219191312789917</c:v>
                </c:pt>
                <c:pt idx="41">
                  <c:v>0.80568045377731323</c:v>
                </c:pt>
                <c:pt idx="42">
                  <c:v>0.81062531471252441</c:v>
                </c:pt>
                <c:pt idx="43">
                  <c:v>0.82014548778533936</c:v>
                </c:pt>
                <c:pt idx="44">
                  <c:v>0.8277658224105835</c:v>
                </c:pt>
                <c:pt idx="45">
                  <c:v>0.84161227941513062</c:v>
                </c:pt>
                <c:pt idx="46">
                  <c:v>0.84833937883377075</c:v>
                </c:pt>
                <c:pt idx="47">
                  <c:v>0.85242867469787598</c:v>
                </c:pt>
                <c:pt idx="48">
                  <c:v>0.84733438491821289</c:v>
                </c:pt>
                <c:pt idx="49">
                  <c:v>0.84460806846618652</c:v>
                </c:pt>
                <c:pt idx="50">
                  <c:v>0.83425658941268921</c:v>
                </c:pt>
                <c:pt idx="51">
                  <c:v>0.83138424158096313</c:v>
                </c:pt>
                <c:pt idx="52">
                  <c:v>0.83587819337844849</c:v>
                </c:pt>
                <c:pt idx="53">
                  <c:v>0.83579587936401367</c:v>
                </c:pt>
                <c:pt idx="54">
                  <c:v>0.84315097332000732</c:v>
                </c:pt>
                <c:pt idx="55">
                  <c:v>0.84603792428970337</c:v>
                </c:pt>
                <c:pt idx="56">
                  <c:v>0.84722244739532471</c:v>
                </c:pt>
                <c:pt idx="57">
                  <c:v>0.85763490200042725</c:v>
                </c:pt>
                <c:pt idx="58">
                  <c:v>0.86092233657836914</c:v>
                </c:pt>
                <c:pt idx="59">
                  <c:v>0.86341750621795654</c:v>
                </c:pt>
                <c:pt idx="60">
                  <c:v>0.8523787260055542</c:v>
                </c:pt>
                <c:pt idx="61">
                  <c:v>0.83603811264038086</c:v>
                </c:pt>
                <c:pt idx="62">
                  <c:v>0.82847487926483154</c:v>
                </c:pt>
                <c:pt idx="63">
                  <c:v>0.82203441858291626</c:v>
                </c:pt>
                <c:pt idx="64">
                  <c:v>0.81781262159347534</c:v>
                </c:pt>
                <c:pt idx="65">
                  <c:v>0.8186536431312561</c:v>
                </c:pt>
                <c:pt idx="66">
                  <c:v>0.82241237163543701</c:v>
                </c:pt>
                <c:pt idx="67">
                  <c:v>0.82464593648910522</c:v>
                </c:pt>
                <c:pt idx="68">
                  <c:v>0.8202853798866272</c:v>
                </c:pt>
                <c:pt idx="69">
                  <c:v>0.82402831315994263</c:v>
                </c:pt>
                <c:pt idx="70">
                  <c:v>0.82326292991638184</c:v>
                </c:pt>
                <c:pt idx="71">
                  <c:v>0.82683569192886353</c:v>
                </c:pt>
                <c:pt idx="72">
                  <c:v>0.81372112035751343</c:v>
                </c:pt>
                <c:pt idx="73">
                  <c:v>0.79892951250076294</c:v>
                </c:pt>
                <c:pt idx="74">
                  <c:v>0.78638911247253418</c:v>
                </c:pt>
                <c:pt idx="75">
                  <c:v>0.77505552768707275</c:v>
                </c:pt>
                <c:pt idx="76">
                  <c:v>0.77204632759094238</c:v>
                </c:pt>
                <c:pt idx="77">
                  <c:v>0.77796822786331177</c:v>
                </c:pt>
                <c:pt idx="78">
                  <c:v>0.78910541534423828</c:v>
                </c:pt>
                <c:pt idx="79">
                  <c:v>0.79365295171737671</c:v>
                </c:pt>
                <c:pt idx="80">
                  <c:v>0.79169529676437378</c:v>
                </c:pt>
                <c:pt idx="81">
                  <c:v>0.7991567850112915</c:v>
                </c:pt>
                <c:pt idx="82">
                  <c:v>0.79589015245437622</c:v>
                </c:pt>
                <c:pt idx="83">
                  <c:v>0.7890438437461853</c:v>
                </c:pt>
                <c:pt idx="84">
                  <c:v>0.7717825174331665</c:v>
                </c:pt>
                <c:pt idx="85">
                  <c:v>0.75658762454986572</c:v>
                </c:pt>
                <c:pt idx="86">
                  <c:v>0.75065946578979492</c:v>
                </c:pt>
                <c:pt idx="87">
                  <c:v>0.75332963466644287</c:v>
                </c:pt>
                <c:pt idx="88">
                  <c:v>0.7468382716178894</c:v>
                </c:pt>
                <c:pt idx="89">
                  <c:v>0.75842165946960449</c:v>
                </c:pt>
                <c:pt idx="90">
                  <c:v>0.76983797550201416</c:v>
                </c:pt>
                <c:pt idx="91">
                  <c:v>0.77638816833496094</c:v>
                </c:pt>
                <c:pt idx="92">
                  <c:v>0.77462941408157349</c:v>
                </c:pt>
                <c:pt idx="93">
                  <c:v>0.77833098173141479</c:v>
                </c:pt>
                <c:pt idx="94">
                  <c:v>0.77851241827011108</c:v>
                </c:pt>
                <c:pt idx="95">
                  <c:v>0.78289580345153809</c:v>
                </c:pt>
                <c:pt idx="96">
                  <c:v>0.76967436075210571</c:v>
                </c:pt>
                <c:pt idx="97">
                  <c:v>0.74051332473754883</c:v>
                </c:pt>
                <c:pt idx="98">
                  <c:v>0.72706484794616699</c:v>
                </c:pt>
                <c:pt idx="99">
                  <c:v>0.72402036190032959</c:v>
                </c:pt>
                <c:pt idx="100">
                  <c:v>0.72804433107376099</c:v>
                </c:pt>
                <c:pt idx="101">
                  <c:v>0.73627549409866333</c:v>
                </c:pt>
                <c:pt idx="102">
                  <c:v>0.74902087450027466</c:v>
                </c:pt>
                <c:pt idx="103">
                  <c:v>0.75636059045791626</c:v>
                </c:pt>
                <c:pt idx="104">
                  <c:v>0.75445985794067383</c:v>
                </c:pt>
                <c:pt idx="105">
                  <c:v>0.75306743383407593</c:v>
                </c:pt>
                <c:pt idx="106">
                  <c:v>0.76100838184356689</c:v>
                </c:pt>
                <c:pt idx="107">
                  <c:v>0.77735269069671631</c:v>
                </c:pt>
                <c:pt idx="108">
                  <c:v>0.76612091064453125</c:v>
                </c:pt>
                <c:pt idx="109">
                  <c:v>0.74516761302947998</c:v>
                </c:pt>
                <c:pt idx="110">
                  <c:v>0.73259246349334717</c:v>
                </c:pt>
                <c:pt idx="111">
                  <c:v>0.72396552562713623</c:v>
                </c:pt>
                <c:pt idx="112">
                  <c:v>0.72975021600723267</c:v>
                </c:pt>
                <c:pt idx="113">
                  <c:v>0.73923987150192261</c:v>
                </c:pt>
                <c:pt idx="114">
                  <c:v>0.74457645416259766</c:v>
                </c:pt>
                <c:pt idx="115">
                  <c:v>0.72417300939559937</c:v>
                </c:pt>
                <c:pt idx="116">
                  <c:v>0.72577327489852905</c:v>
                </c:pt>
                <c:pt idx="117">
                  <c:v>0.71989381313323975</c:v>
                </c:pt>
                <c:pt idx="118">
                  <c:v>0.72828280925750732</c:v>
                </c:pt>
                <c:pt idx="119">
                  <c:v>0.73231130838394165</c:v>
                </c:pt>
                <c:pt idx="120">
                  <c:v>0.71181732416152954</c:v>
                </c:pt>
                <c:pt idx="121">
                  <c:v>0.6897699236869812</c:v>
                </c:pt>
                <c:pt idx="122">
                  <c:v>0.72456282377243042</c:v>
                </c:pt>
                <c:pt idx="123">
                  <c:v>0.70498812198638916</c:v>
                </c:pt>
                <c:pt idx="124">
                  <c:v>0.66658610105514526</c:v>
                </c:pt>
                <c:pt idx="125">
                  <c:v>0.62889349460601807</c:v>
                </c:pt>
                <c:pt idx="126">
                  <c:v>0.62356662750244141</c:v>
                </c:pt>
                <c:pt idx="127">
                  <c:v>0.61591851711273193</c:v>
                </c:pt>
                <c:pt idx="128">
                  <c:v>0.62040305137634277</c:v>
                </c:pt>
                <c:pt idx="129">
                  <c:v>0.61866861581802368</c:v>
                </c:pt>
                <c:pt idx="130">
                  <c:v>0.60785824060440063</c:v>
                </c:pt>
                <c:pt idx="131">
                  <c:v>0.61128687858581543</c:v>
                </c:pt>
                <c:pt idx="132">
                  <c:v>0.58777183294296265</c:v>
                </c:pt>
                <c:pt idx="133">
                  <c:v>0.58782434463500977</c:v>
                </c:pt>
                <c:pt idx="134">
                  <c:v>0.57668590545654297</c:v>
                </c:pt>
                <c:pt idx="135">
                  <c:v>0.60085636377334595</c:v>
                </c:pt>
                <c:pt idx="136">
                  <c:v>0.61398082971572876</c:v>
                </c:pt>
                <c:pt idx="137">
                  <c:v>0.6415364146232605</c:v>
                </c:pt>
                <c:pt idx="138">
                  <c:v>0.66928297281265259</c:v>
                </c:pt>
                <c:pt idx="139">
                  <c:v>0.6863442063331604</c:v>
                </c:pt>
                <c:pt idx="140">
                  <c:v>0.69209760427474976</c:v>
                </c:pt>
                <c:pt idx="141">
                  <c:v>0.68992000818252563</c:v>
                </c:pt>
                <c:pt idx="142">
                  <c:v>0.6890418529510498</c:v>
                </c:pt>
                <c:pt idx="143">
                  <c:v>0.69187659025192261</c:v>
                </c:pt>
                <c:pt idx="144">
                  <c:v>0.6480478048324585</c:v>
                </c:pt>
                <c:pt idx="145" formatCode="0.0%">
                  <c:v>0.6897699236869812</c:v>
                </c:pt>
                <c:pt idx="146" formatCode="0.0%">
                  <c:v>0.72456282377243042</c:v>
                </c:pt>
                <c:pt idx="147" formatCode="0.0%">
                  <c:v>0.70498812198638916</c:v>
                </c:pt>
                <c:pt idx="148" formatCode="0.0%">
                  <c:v>0.66658610105514526</c:v>
                </c:pt>
                <c:pt idx="149" formatCode="0.0%">
                  <c:v>0.62889349460601807</c:v>
                </c:pt>
                <c:pt idx="150" formatCode="0.0%">
                  <c:v>0.62356662750244141</c:v>
                </c:pt>
                <c:pt idx="151" formatCode="0.0%">
                  <c:v>0.61591851711273193</c:v>
                </c:pt>
                <c:pt idx="152" formatCode="0.0%">
                  <c:v>0.62040305137634277</c:v>
                </c:pt>
                <c:pt idx="153" formatCode="0.0%">
                  <c:v>0.61866861581802368</c:v>
                </c:pt>
                <c:pt idx="154" formatCode="0.0%">
                  <c:v>0.60785824060440063</c:v>
                </c:pt>
                <c:pt idx="155" formatCode="0.0%">
                  <c:v>0.61128687858581543</c:v>
                </c:pt>
                <c:pt idx="156" formatCode="0.0%">
                  <c:v>0.58777183294296265</c:v>
                </c:pt>
                <c:pt idx="157" formatCode="0.0%">
                  <c:v>0.58782434463500977</c:v>
                </c:pt>
                <c:pt idx="158" formatCode="0.0%">
                  <c:v>0.57668590545654297</c:v>
                </c:pt>
                <c:pt idx="159" formatCode="0.0%">
                  <c:v>0.60085636377334595</c:v>
                </c:pt>
                <c:pt idx="160" formatCode="0.0%">
                  <c:v>0.61398082971572876</c:v>
                </c:pt>
                <c:pt idx="161" formatCode="0.0%">
                  <c:v>0.6415364146232605</c:v>
                </c:pt>
                <c:pt idx="162" formatCode="0.0%">
                  <c:v>0.66928297281265259</c:v>
                </c:pt>
                <c:pt idx="163" formatCode="0.0%">
                  <c:v>0.6863442063331604</c:v>
                </c:pt>
                <c:pt idx="164" formatCode="0.0%">
                  <c:v>0.69209760427474976</c:v>
                </c:pt>
                <c:pt idx="165" formatCode="0.0%">
                  <c:v>0.68992000818252563</c:v>
                </c:pt>
                <c:pt idx="166" formatCode="0.0%">
                  <c:v>0.6890418529510498</c:v>
                </c:pt>
                <c:pt idx="167" formatCode="0.0%">
                  <c:v>0.69187659025192261</c:v>
                </c:pt>
                <c:pt idx="168" formatCode="0.0%">
                  <c:v>0.63012963533401489</c:v>
                </c:pt>
              </c:numCache>
            </c:numRef>
          </c:val>
          <c:smooth val="0"/>
          <c:extLst>
            <c:ext xmlns:c16="http://schemas.microsoft.com/office/drawing/2014/chart" uri="{C3380CC4-5D6E-409C-BE32-E72D297353CC}">
              <c16:uniqueId val="{00000001-C839-44BA-883A-9B6A00D71CCA}"/>
            </c:ext>
          </c:extLst>
        </c:ser>
        <c:dLbls>
          <c:showLegendKey val="0"/>
          <c:showVal val="0"/>
          <c:showCatName val="0"/>
          <c:showSerName val="0"/>
          <c:showPercent val="0"/>
          <c:showBubbleSize val="0"/>
        </c:dLbls>
        <c:marker val="1"/>
        <c:smooth val="0"/>
        <c:axId val="887403087"/>
        <c:axId val="887404335"/>
      </c:lineChart>
      <c:dateAx>
        <c:axId val="887403087"/>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887404335"/>
        <c:crosses val="autoZero"/>
        <c:auto val="1"/>
        <c:lblOffset val="100"/>
        <c:baseTimeUnit val="months"/>
      </c:dateAx>
      <c:valAx>
        <c:axId val="88740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8874030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2400">
          <a:solidFill>
            <a:schemeClr val="bg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Listings Affordable to $100K Households</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0E-464B-A758-D755B02F79AC}"/>
                </c:ext>
              </c:extLst>
            </c:dLbl>
            <c:dLbl>
              <c:idx val="16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F6-4708-BE79-1644E32D96E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Sheet1!$A$2:$A$170</c:f>
              <c:numCache>
                <c:formatCode>m/d/yyyy</c:formatCode>
                <c:ptCount val="169"/>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pt idx="52">
                  <c:v>41030</c:v>
                </c:pt>
                <c:pt idx="53">
                  <c:v>41061</c:v>
                </c:pt>
                <c:pt idx="54">
                  <c:v>41091</c:v>
                </c:pt>
                <c:pt idx="55">
                  <c:v>41122</c:v>
                </c:pt>
                <c:pt idx="56">
                  <c:v>41153</c:v>
                </c:pt>
                <c:pt idx="57">
                  <c:v>41183</c:v>
                </c:pt>
                <c:pt idx="58">
                  <c:v>41214</c:v>
                </c:pt>
                <c:pt idx="59">
                  <c:v>41244</c:v>
                </c:pt>
                <c:pt idx="60">
                  <c:v>41275</c:v>
                </c:pt>
                <c:pt idx="61">
                  <c:v>41306</c:v>
                </c:pt>
                <c:pt idx="62">
                  <c:v>41334</c:v>
                </c:pt>
                <c:pt idx="63">
                  <c:v>41365</c:v>
                </c:pt>
                <c:pt idx="64">
                  <c:v>41395</c:v>
                </c:pt>
                <c:pt idx="65">
                  <c:v>41426</c:v>
                </c:pt>
                <c:pt idx="66">
                  <c:v>41456</c:v>
                </c:pt>
                <c:pt idx="67">
                  <c:v>41487</c:v>
                </c:pt>
                <c:pt idx="68">
                  <c:v>41518</c:v>
                </c:pt>
                <c:pt idx="69">
                  <c:v>41548</c:v>
                </c:pt>
                <c:pt idx="70">
                  <c:v>41579</c:v>
                </c:pt>
                <c:pt idx="71">
                  <c:v>41609</c:v>
                </c:pt>
                <c:pt idx="72">
                  <c:v>41640</c:v>
                </c:pt>
                <c:pt idx="73">
                  <c:v>41671</c:v>
                </c:pt>
                <c:pt idx="74">
                  <c:v>41699</c:v>
                </c:pt>
                <c:pt idx="75">
                  <c:v>41730</c:v>
                </c:pt>
                <c:pt idx="76">
                  <c:v>41760</c:v>
                </c:pt>
                <c:pt idx="77">
                  <c:v>41791</c:v>
                </c:pt>
                <c:pt idx="78">
                  <c:v>41821</c:v>
                </c:pt>
                <c:pt idx="79">
                  <c:v>41852</c:v>
                </c:pt>
                <c:pt idx="80">
                  <c:v>41883</c:v>
                </c:pt>
                <c:pt idx="81">
                  <c:v>41913</c:v>
                </c:pt>
                <c:pt idx="82">
                  <c:v>41944</c:v>
                </c:pt>
                <c:pt idx="83">
                  <c:v>41974</c:v>
                </c:pt>
                <c:pt idx="84">
                  <c:v>42005</c:v>
                </c:pt>
                <c:pt idx="85">
                  <c:v>42036</c:v>
                </c:pt>
                <c:pt idx="86">
                  <c:v>42064</c:v>
                </c:pt>
                <c:pt idx="87">
                  <c:v>42095</c:v>
                </c:pt>
                <c:pt idx="88">
                  <c:v>42125</c:v>
                </c:pt>
                <c:pt idx="89">
                  <c:v>42156</c:v>
                </c:pt>
                <c:pt idx="90">
                  <c:v>42186</c:v>
                </c:pt>
                <c:pt idx="91">
                  <c:v>42217</c:v>
                </c:pt>
                <c:pt idx="92">
                  <c:v>42248</c:v>
                </c:pt>
                <c:pt idx="93">
                  <c:v>42278</c:v>
                </c:pt>
                <c:pt idx="94">
                  <c:v>42309</c:v>
                </c:pt>
                <c:pt idx="95">
                  <c:v>42339</c:v>
                </c:pt>
                <c:pt idx="96">
                  <c:v>42370</c:v>
                </c:pt>
                <c:pt idx="97">
                  <c:v>42401</c:v>
                </c:pt>
                <c:pt idx="98">
                  <c:v>42430</c:v>
                </c:pt>
                <c:pt idx="99">
                  <c:v>42461</c:v>
                </c:pt>
                <c:pt idx="100">
                  <c:v>42491</c:v>
                </c:pt>
                <c:pt idx="101">
                  <c:v>42522</c:v>
                </c:pt>
                <c:pt idx="102">
                  <c:v>42552</c:v>
                </c:pt>
                <c:pt idx="103">
                  <c:v>42583</c:v>
                </c:pt>
                <c:pt idx="104">
                  <c:v>42614</c:v>
                </c:pt>
                <c:pt idx="105">
                  <c:v>42644</c:v>
                </c:pt>
                <c:pt idx="106">
                  <c:v>42675</c:v>
                </c:pt>
                <c:pt idx="107">
                  <c:v>42705</c:v>
                </c:pt>
                <c:pt idx="108">
                  <c:v>42736</c:v>
                </c:pt>
                <c:pt idx="109">
                  <c:v>42767</c:v>
                </c:pt>
                <c:pt idx="110">
                  <c:v>42795</c:v>
                </c:pt>
                <c:pt idx="111">
                  <c:v>42826</c:v>
                </c:pt>
                <c:pt idx="112">
                  <c:v>42856</c:v>
                </c:pt>
                <c:pt idx="113">
                  <c:v>42887</c:v>
                </c:pt>
                <c:pt idx="114">
                  <c:v>42917</c:v>
                </c:pt>
                <c:pt idx="115">
                  <c:v>42948</c:v>
                </c:pt>
                <c:pt idx="116">
                  <c:v>42979</c:v>
                </c:pt>
                <c:pt idx="117">
                  <c:v>43009</c:v>
                </c:pt>
                <c:pt idx="118">
                  <c:v>43040</c:v>
                </c:pt>
                <c:pt idx="119">
                  <c:v>43070</c:v>
                </c:pt>
                <c:pt idx="120">
                  <c:v>43101</c:v>
                </c:pt>
                <c:pt idx="121">
                  <c:v>43132</c:v>
                </c:pt>
                <c:pt idx="122">
                  <c:v>43160</c:v>
                </c:pt>
                <c:pt idx="123">
                  <c:v>43191</c:v>
                </c:pt>
                <c:pt idx="124">
                  <c:v>43221</c:v>
                </c:pt>
                <c:pt idx="125">
                  <c:v>43252</c:v>
                </c:pt>
                <c:pt idx="126">
                  <c:v>43282</c:v>
                </c:pt>
                <c:pt idx="127">
                  <c:v>43313</c:v>
                </c:pt>
                <c:pt idx="128">
                  <c:v>43344</c:v>
                </c:pt>
                <c:pt idx="129">
                  <c:v>43374</c:v>
                </c:pt>
                <c:pt idx="130">
                  <c:v>43405</c:v>
                </c:pt>
                <c:pt idx="131">
                  <c:v>43435</c:v>
                </c:pt>
                <c:pt idx="132">
                  <c:v>43466</c:v>
                </c:pt>
                <c:pt idx="133">
                  <c:v>43497</c:v>
                </c:pt>
                <c:pt idx="134">
                  <c:v>43525</c:v>
                </c:pt>
                <c:pt idx="135">
                  <c:v>43556</c:v>
                </c:pt>
                <c:pt idx="136">
                  <c:v>43586</c:v>
                </c:pt>
                <c:pt idx="137">
                  <c:v>43617</c:v>
                </c:pt>
                <c:pt idx="138">
                  <c:v>43647</c:v>
                </c:pt>
                <c:pt idx="139">
                  <c:v>43678</c:v>
                </c:pt>
                <c:pt idx="140">
                  <c:v>43709</c:v>
                </c:pt>
                <c:pt idx="141">
                  <c:v>43739</c:v>
                </c:pt>
                <c:pt idx="142">
                  <c:v>43770</c:v>
                </c:pt>
                <c:pt idx="143">
                  <c:v>43800</c:v>
                </c:pt>
                <c:pt idx="144">
                  <c:v>43831</c:v>
                </c:pt>
                <c:pt idx="145">
                  <c:v>43862</c:v>
                </c:pt>
                <c:pt idx="146">
                  <c:v>43891</c:v>
                </c:pt>
                <c:pt idx="147">
                  <c:v>43922</c:v>
                </c:pt>
                <c:pt idx="148">
                  <c:v>43952</c:v>
                </c:pt>
                <c:pt idx="149">
                  <c:v>43983</c:v>
                </c:pt>
                <c:pt idx="150">
                  <c:v>44013</c:v>
                </c:pt>
                <c:pt idx="151">
                  <c:v>44044</c:v>
                </c:pt>
                <c:pt idx="152">
                  <c:v>44075</c:v>
                </c:pt>
                <c:pt idx="153">
                  <c:v>44105</c:v>
                </c:pt>
                <c:pt idx="154">
                  <c:v>44136</c:v>
                </c:pt>
                <c:pt idx="155">
                  <c:v>44166</c:v>
                </c:pt>
                <c:pt idx="156">
                  <c:v>44197</c:v>
                </c:pt>
                <c:pt idx="157">
                  <c:v>44228</c:v>
                </c:pt>
                <c:pt idx="158">
                  <c:v>44256</c:v>
                </c:pt>
                <c:pt idx="159">
                  <c:v>44287</c:v>
                </c:pt>
                <c:pt idx="160">
                  <c:v>44317</c:v>
                </c:pt>
                <c:pt idx="161">
                  <c:v>44348</c:v>
                </c:pt>
                <c:pt idx="162">
                  <c:v>44378</c:v>
                </c:pt>
                <c:pt idx="163">
                  <c:v>44409</c:v>
                </c:pt>
                <c:pt idx="164">
                  <c:v>44440</c:v>
                </c:pt>
                <c:pt idx="165">
                  <c:v>44470</c:v>
                </c:pt>
                <c:pt idx="166">
                  <c:v>44501</c:v>
                </c:pt>
                <c:pt idx="167">
                  <c:v>44531</c:v>
                </c:pt>
                <c:pt idx="168">
                  <c:v>44562</c:v>
                </c:pt>
              </c:numCache>
            </c:numRef>
          </c:cat>
          <c:val>
            <c:numRef>
              <c:f>Sheet1!$B$2:$B$170</c:f>
              <c:numCache>
                <c:formatCode>0</c:formatCode>
                <c:ptCount val="169"/>
                <c:pt idx="0">
                  <c:v>21310</c:v>
                </c:pt>
                <c:pt idx="1">
                  <c:v>22579</c:v>
                </c:pt>
                <c:pt idx="2">
                  <c:v>23756</c:v>
                </c:pt>
                <c:pt idx="3">
                  <c:v>23819</c:v>
                </c:pt>
                <c:pt idx="4">
                  <c:v>26477</c:v>
                </c:pt>
                <c:pt idx="5">
                  <c:v>29136</c:v>
                </c:pt>
                <c:pt idx="6">
                  <c:v>31509</c:v>
                </c:pt>
                <c:pt idx="7">
                  <c:v>34045</c:v>
                </c:pt>
                <c:pt idx="8">
                  <c:v>35229</c:v>
                </c:pt>
                <c:pt idx="9">
                  <c:v>35757</c:v>
                </c:pt>
                <c:pt idx="10">
                  <c:v>37777</c:v>
                </c:pt>
                <c:pt idx="11">
                  <c:v>36571</c:v>
                </c:pt>
                <c:pt idx="12">
                  <c:v>33848</c:v>
                </c:pt>
                <c:pt idx="13">
                  <c:v>33643</c:v>
                </c:pt>
                <c:pt idx="14">
                  <c:v>32739</c:v>
                </c:pt>
                <c:pt idx="15">
                  <c:v>32530</c:v>
                </c:pt>
                <c:pt idx="16">
                  <c:v>32485</c:v>
                </c:pt>
                <c:pt idx="17">
                  <c:v>33038</c:v>
                </c:pt>
                <c:pt idx="18">
                  <c:v>32802</c:v>
                </c:pt>
                <c:pt idx="19">
                  <c:v>33126</c:v>
                </c:pt>
                <c:pt idx="20">
                  <c:v>32387</c:v>
                </c:pt>
                <c:pt idx="21">
                  <c:v>31394</c:v>
                </c:pt>
                <c:pt idx="22">
                  <c:v>30236</c:v>
                </c:pt>
                <c:pt idx="23">
                  <c:v>32623</c:v>
                </c:pt>
                <c:pt idx="24">
                  <c:v>37709</c:v>
                </c:pt>
                <c:pt idx="25">
                  <c:v>33738</c:v>
                </c:pt>
                <c:pt idx="26">
                  <c:v>27431</c:v>
                </c:pt>
                <c:pt idx="27">
                  <c:v>25273</c:v>
                </c:pt>
                <c:pt idx="28">
                  <c:v>23049</c:v>
                </c:pt>
                <c:pt idx="29">
                  <c:v>21844</c:v>
                </c:pt>
                <c:pt idx="30">
                  <c:v>20978</c:v>
                </c:pt>
                <c:pt idx="31">
                  <c:v>20529</c:v>
                </c:pt>
                <c:pt idx="32">
                  <c:v>20021</c:v>
                </c:pt>
                <c:pt idx="33">
                  <c:v>18931</c:v>
                </c:pt>
                <c:pt idx="34">
                  <c:v>17570</c:v>
                </c:pt>
                <c:pt idx="35">
                  <c:v>16148</c:v>
                </c:pt>
                <c:pt idx="36">
                  <c:v>16010</c:v>
                </c:pt>
                <c:pt idx="37">
                  <c:v>15134</c:v>
                </c:pt>
                <c:pt idx="38">
                  <c:v>14393</c:v>
                </c:pt>
                <c:pt idx="39">
                  <c:v>15417</c:v>
                </c:pt>
                <c:pt idx="40">
                  <c:v>16426</c:v>
                </c:pt>
                <c:pt idx="41">
                  <c:v>18063</c:v>
                </c:pt>
                <c:pt idx="42">
                  <c:v>20248</c:v>
                </c:pt>
                <c:pt idx="43">
                  <c:v>21929</c:v>
                </c:pt>
                <c:pt idx="44">
                  <c:v>23159</c:v>
                </c:pt>
                <c:pt idx="45">
                  <c:v>24175</c:v>
                </c:pt>
                <c:pt idx="46">
                  <c:v>22933</c:v>
                </c:pt>
                <c:pt idx="47">
                  <c:v>20937</c:v>
                </c:pt>
                <c:pt idx="48">
                  <c:v>22360</c:v>
                </c:pt>
                <c:pt idx="49">
                  <c:v>22988</c:v>
                </c:pt>
                <c:pt idx="50">
                  <c:v>22900</c:v>
                </c:pt>
                <c:pt idx="51">
                  <c:v>24126</c:v>
                </c:pt>
                <c:pt idx="52">
                  <c:v>26470</c:v>
                </c:pt>
                <c:pt idx="53">
                  <c:v>27621</c:v>
                </c:pt>
                <c:pt idx="54">
                  <c:v>30756</c:v>
                </c:pt>
                <c:pt idx="55">
                  <c:v>32327</c:v>
                </c:pt>
                <c:pt idx="56">
                  <c:v>32533</c:v>
                </c:pt>
                <c:pt idx="57">
                  <c:v>32461</c:v>
                </c:pt>
                <c:pt idx="58">
                  <c:v>29509</c:v>
                </c:pt>
                <c:pt idx="59">
                  <c:v>26319</c:v>
                </c:pt>
                <c:pt idx="60">
                  <c:v>26146</c:v>
                </c:pt>
                <c:pt idx="61">
                  <c:v>25233</c:v>
                </c:pt>
                <c:pt idx="62">
                  <c:v>24997</c:v>
                </c:pt>
                <c:pt idx="63">
                  <c:v>26160</c:v>
                </c:pt>
                <c:pt idx="64">
                  <c:v>26656</c:v>
                </c:pt>
                <c:pt idx="65">
                  <c:v>26946</c:v>
                </c:pt>
                <c:pt idx="66">
                  <c:v>29268</c:v>
                </c:pt>
                <c:pt idx="67">
                  <c:v>30434</c:v>
                </c:pt>
                <c:pt idx="68">
                  <c:v>29528</c:v>
                </c:pt>
                <c:pt idx="69">
                  <c:v>27007</c:v>
                </c:pt>
                <c:pt idx="70">
                  <c:v>25750</c:v>
                </c:pt>
                <c:pt idx="71">
                  <c:v>23127</c:v>
                </c:pt>
                <c:pt idx="72">
                  <c:v>22980</c:v>
                </c:pt>
                <c:pt idx="73">
                  <c:v>24384</c:v>
                </c:pt>
                <c:pt idx="74">
                  <c:v>24020</c:v>
                </c:pt>
                <c:pt idx="75">
                  <c:v>25387</c:v>
                </c:pt>
                <c:pt idx="76">
                  <c:v>26230</c:v>
                </c:pt>
                <c:pt idx="77">
                  <c:v>28027</c:v>
                </c:pt>
                <c:pt idx="78">
                  <c:v>29750</c:v>
                </c:pt>
                <c:pt idx="79">
                  <c:v>30405</c:v>
                </c:pt>
                <c:pt idx="80">
                  <c:v>28099</c:v>
                </c:pt>
                <c:pt idx="81">
                  <c:v>27796</c:v>
                </c:pt>
                <c:pt idx="82">
                  <c:v>24496</c:v>
                </c:pt>
                <c:pt idx="83">
                  <c:v>20434</c:v>
                </c:pt>
                <c:pt idx="84">
                  <c:v>19780</c:v>
                </c:pt>
                <c:pt idx="85">
                  <c:v>19087</c:v>
                </c:pt>
                <c:pt idx="86">
                  <c:v>19255</c:v>
                </c:pt>
                <c:pt idx="87">
                  <c:v>20730</c:v>
                </c:pt>
                <c:pt idx="88">
                  <c:v>21113</c:v>
                </c:pt>
                <c:pt idx="89">
                  <c:v>22669</c:v>
                </c:pt>
                <c:pt idx="90">
                  <c:v>24052</c:v>
                </c:pt>
                <c:pt idx="91">
                  <c:v>24671</c:v>
                </c:pt>
                <c:pt idx="92">
                  <c:v>24472</c:v>
                </c:pt>
                <c:pt idx="93">
                  <c:v>23189</c:v>
                </c:pt>
                <c:pt idx="94">
                  <c:v>20777</c:v>
                </c:pt>
                <c:pt idx="95">
                  <c:v>18060</c:v>
                </c:pt>
                <c:pt idx="96">
                  <c:v>18545</c:v>
                </c:pt>
                <c:pt idx="97">
                  <c:v>17717</c:v>
                </c:pt>
                <c:pt idx="98">
                  <c:v>18039</c:v>
                </c:pt>
                <c:pt idx="99">
                  <c:v>19224</c:v>
                </c:pt>
                <c:pt idx="100">
                  <c:v>20980</c:v>
                </c:pt>
                <c:pt idx="101">
                  <c:v>21179</c:v>
                </c:pt>
                <c:pt idx="102">
                  <c:v>23771</c:v>
                </c:pt>
                <c:pt idx="103">
                  <c:v>25228</c:v>
                </c:pt>
                <c:pt idx="104">
                  <c:v>25151</c:v>
                </c:pt>
                <c:pt idx="105">
                  <c:v>24659</c:v>
                </c:pt>
                <c:pt idx="106">
                  <c:v>22695</c:v>
                </c:pt>
                <c:pt idx="107">
                  <c:v>20579</c:v>
                </c:pt>
                <c:pt idx="108">
                  <c:v>20933</c:v>
                </c:pt>
                <c:pt idx="109">
                  <c:v>19860</c:v>
                </c:pt>
                <c:pt idx="110">
                  <c:v>19596</c:v>
                </c:pt>
                <c:pt idx="111">
                  <c:v>20467</c:v>
                </c:pt>
                <c:pt idx="112">
                  <c:v>21933</c:v>
                </c:pt>
                <c:pt idx="113">
                  <c:v>22695</c:v>
                </c:pt>
                <c:pt idx="114">
                  <c:v>23095</c:v>
                </c:pt>
                <c:pt idx="115">
                  <c:v>24080</c:v>
                </c:pt>
                <c:pt idx="116">
                  <c:v>23765</c:v>
                </c:pt>
                <c:pt idx="117">
                  <c:v>22221</c:v>
                </c:pt>
                <c:pt idx="118">
                  <c:v>19982</c:v>
                </c:pt>
                <c:pt idx="119">
                  <c:v>16708</c:v>
                </c:pt>
                <c:pt idx="120">
                  <c:v>16274</c:v>
                </c:pt>
                <c:pt idx="121">
                  <c:v>15611</c:v>
                </c:pt>
                <c:pt idx="122">
                  <c:v>16743</c:v>
                </c:pt>
                <c:pt idx="123">
                  <c:v>16953</c:v>
                </c:pt>
                <c:pt idx="124">
                  <c:v>14466</c:v>
                </c:pt>
                <c:pt idx="125">
                  <c:v>11431</c:v>
                </c:pt>
                <c:pt idx="126">
                  <c:v>10683</c:v>
                </c:pt>
                <c:pt idx="127">
                  <c:v>9845</c:v>
                </c:pt>
                <c:pt idx="128">
                  <c:v>9955</c:v>
                </c:pt>
                <c:pt idx="129">
                  <c:v>10068</c:v>
                </c:pt>
                <c:pt idx="130">
                  <c:v>8309</c:v>
                </c:pt>
                <c:pt idx="131">
                  <c:v>7040</c:v>
                </c:pt>
                <c:pt idx="132">
                  <c:v>5834</c:v>
                </c:pt>
                <c:pt idx="133">
                  <c:v>5640</c:v>
                </c:pt>
                <c:pt idx="134">
                  <c:v>5339</c:v>
                </c:pt>
                <c:pt idx="135">
                  <c:v>5852</c:v>
                </c:pt>
                <c:pt idx="136">
                  <c:v>6315</c:v>
                </c:pt>
                <c:pt idx="137">
                  <c:v>7330</c:v>
                </c:pt>
                <c:pt idx="138">
                  <c:v>8616</c:v>
                </c:pt>
                <c:pt idx="139">
                  <c:v>8923</c:v>
                </c:pt>
                <c:pt idx="140">
                  <c:v>9182</c:v>
                </c:pt>
                <c:pt idx="141">
                  <c:v>8165</c:v>
                </c:pt>
                <c:pt idx="142">
                  <c:v>6650</c:v>
                </c:pt>
                <c:pt idx="143">
                  <c:v>5351</c:v>
                </c:pt>
                <c:pt idx="144">
                  <c:v>4757</c:v>
                </c:pt>
                <c:pt idx="145" formatCode="_(* #,##0_);_(* \(#,##0\);_(* &quot;-&quot;??_);_(@_)">
                  <c:v>15611</c:v>
                </c:pt>
                <c:pt idx="146" formatCode="_(* #,##0_);_(* \(#,##0\);_(* &quot;-&quot;??_);_(@_)">
                  <c:v>16743</c:v>
                </c:pt>
                <c:pt idx="147" formatCode="_(* #,##0_);_(* \(#,##0\);_(* &quot;-&quot;??_);_(@_)">
                  <c:v>16953</c:v>
                </c:pt>
                <c:pt idx="148" formatCode="_(* #,##0_);_(* \(#,##0\);_(* &quot;-&quot;??_);_(@_)">
                  <c:v>14466</c:v>
                </c:pt>
                <c:pt idx="149" formatCode="_(* #,##0_);_(* \(#,##0\);_(* &quot;-&quot;??_);_(@_)">
                  <c:v>11431</c:v>
                </c:pt>
                <c:pt idx="150" formatCode="_(* #,##0_);_(* \(#,##0\);_(* &quot;-&quot;??_);_(@_)">
                  <c:v>10683</c:v>
                </c:pt>
                <c:pt idx="151" formatCode="_(* #,##0_);_(* \(#,##0\);_(* &quot;-&quot;??_);_(@_)">
                  <c:v>9845</c:v>
                </c:pt>
                <c:pt idx="152" formatCode="_(* #,##0_);_(* \(#,##0\);_(* &quot;-&quot;??_);_(@_)">
                  <c:v>9955</c:v>
                </c:pt>
                <c:pt idx="153" formatCode="_(* #,##0_);_(* \(#,##0\);_(* &quot;-&quot;??_);_(@_)">
                  <c:v>10068</c:v>
                </c:pt>
                <c:pt idx="154" formatCode="_(* #,##0_);_(* \(#,##0\);_(* &quot;-&quot;??_);_(@_)">
                  <c:v>8309</c:v>
                </c:pt>
                <c:pt idx="155" formatCode="_(* #,##0_);_(* \(#,##0\);_(* &quot;-&quot;??_);_(@_)">
                  <c:v>7040</c:v>
                </c:pt>
                <c:pt idx="156" formatCode="_(* #,##0_);_(* \(#,##0\);_(* &quot;-&quot;??_);_(@_)">
                  <c:v>5834</c:v>
                </c:pt>
                <c:pt idx="157" formatCode="_(* #,##0_);_(* \(#,##0\);_(* &quot;-&quot;??_);_(@_)">
                  <c:v>5640</c:v>
                </c:pt>
                <c:pt idx="158" formatCode="_(* #,##0_);_(* \(#,##0\);_(* &quot;-&quot;??_);_(@_)">
                  <c:v>5339</c:v>
                </c:pt>
                <c:pt idx="159" formatCode="_(* #,##0_);_(* \(#,##0\);_(* &quot;-&quot;??_);_(@_)">
                  <c:v>5852</c:v>
                </c:pt>
                <c:pt idx="160" formatCode="_(* #,##0_);_(* \(#,##0\);_(* &quot;-&quot;??_);_(@_)">
                  <c:v>6315</c:v>
                </c:pt>
                <c:pt idx="161" formatCode="_(* #,##0_);_(* \(#,##0\);_(* &quot;-&quot;??_);_(@_)">
                  <c:v>7330</c:v>
                </c:pt>
                <c:pt idx="162" formatCode="_(* #,##0_);_(* \(#,##0\);_(* &quot;-&quot;??_);_(@_)">
                  <c:v>8616</c:v>
                </c:pt>
                <c:pt idx="163" formatCode="_(* #,##0_);_(* \(#,##0\);_(* &quot;-&quot;??_);_(@_)">
                  <c:v>8923</c:v>
                </c:pt>
                <c:pt idx="164" formatCode="_(* #,##0_);_(* \(#,##0\);_(* &quot;-&quot;??_);_(@_)">
                  <c:v>9182</c:v>
                </c:pt>
                <c:pt idx="165" formatCode="_(* #,##0_);_(* \(#,##0\);_(* &quot;-&quot;??_);_(@_)">
                  <c:v>8165</c:v>
                </c:pt>
                <c:pt idx="166" formatCode="_(* #,##0_);_(* \(#,##0\);_(* &quot;-&quot;??_);_(@_)">
                  <c:v>6650</c:v>
                </c:pt>
                <c:pt idx="167" formatCode="_(* #,##0_);_(* \(#,##0\);_(* &quot;-&quot;??_);_(@_)">
                  <c:v>5351</c:v>
                </c:pt>
                <c:pt idx="168" formatCode="_(* #,##0_);_(* \(#,##0\);_(* &quot;-&quot;??_);_(@_)">
                  <c:v>4062</c:v>
                </c:pt>
              </c:numCache>
            </c:numRef>
          </c:val>
          <c:extLst>
            <c:ext xmlns:c16="http://schemas.microsoft.com/office/drawing/2014/chart" uri="{C3380CC4-5D6E-409C-BE32-E72D297353CC}">
              <c16:uniqueId val="{00000000-9AF6-4708-BE79-1644E32D96EA}"/>
            </c:ext>
          </c:extLst>
        </c:ser>
        <c:dLbls>
          <c:showLegendKey val="0"/>
          <c:showVal val="0"/>
          <c:showCatName val="0"/>
          <c:showSerName val="0"/>
          <c:showPercent val="0"/>
          <c:showBubbleSize val="0"/>
        </c:dLbls>
        <c:gapWidth val="219"/>
        <c:axId val="634264687"/>
        <c:axId val="634267599"/>
      </c:barChart>
      <c:dateAx>
        <c:axId val="634264687"/>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634267599"/>
        <c:crosses val="autoZero"/>
        <c:auto val="1"/>
        <c:lblOffset val="100"/>
        <c:baseTimeUnit val="months"/>
      </c:dateAx>
      <c:valAx>
        <c:axId val="6342675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634264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2400">
          <a:solidFill>
            <a:schemeClr val="bg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a:t>California Households by Income Category</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$75-$99K</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8627698755397513"/>
                      <c:h val="7.4570200573065903E-2"/>
                    </c:manualLayout>
                  </c15:layout>
                </c:ext>
                <c:ext xmlns:c16="http://schemas.microsoft.com/office/drawing/2014/chart" uri="{C3380CC4-5D6E-409C-BE32-E72D297353CC}">
                  <c16:uniqueId val="{00000004-AD70-4445-A94C-FB655E658579}"/>
                </c:ext>
              </c:extLst>
            </c:dLbl>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1645318</c:v>
                </c:pt>
              </c:numCache>
            </c:numRef>
          </c:val>
          <c:extLst>
            <c:ext xmlns:c16="http://schemas.microsoft.com/office/drawing/2014/chart" uri="{C3380CC4-5D6E-409C-BE32-E72D297353CC}">
              <c16:uniqueId val="{00000000-AD70-4445-A94C-FB655E658579}"/>
            </c:ext>
          </c:extLst>
        </c:ser>
        <c:ser>
          <c:idx val="1"/>
          <c:order val="1"/>
          <c:tx>
            <c:strRef>
              <c:f>Sheet1!$C$1</c:f>
              <c:strCache>
                <c:ptCount val="1"/>
                <c:pt idx="0">
                  <c:v>$100-$149K</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33466408432816863"/>
                      <c:h val="7.4570200573065903E-2"/>
                    </c:manualLayout>
                  </c15:layout>
                </c:ext>
                <c:ext xmlns:c16="http://schemas.microsoft.com/office/drawing/2014/chart" uri="{C3380CC4-5D6E-409C-BE32-E72D297353CC}">
                  <c16:uniqueId val="{00000005-AD70-4445-A94C-FB655E658579}"/>
                </c:ext>
              </c:extLst>
            </c:dLbl>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2284679</c:v>
                </c:pt>
              </c:numCache>
            </c:numRef>
          </c:val>
          <c:extLst>
            <c:ext xmlns:c16="http://schemas.microsoft.com/office/drawing/2014/chart" uri="{C3380CC4-5D6E-409C-BE32-E72D297353CC}">
              <c16:uniqueId val="{00000001-AD70-4445-A94C-FB655E658579}"/>
            </c:ext>
          </c:extLst>
        </c:ser>
        <c:dLbls>
          <c:showLegendKey val="0"/>
          <c:showVal val="0"/>
          <c:showCatName val="0"/>
          <c:showSerName val="0"/>
          <c:showPercent val="0"/>
          <c:showBubbleSize val="0"/>
        </c:dLbls>
        <c:gapWidth val="219"/>
        <c:overlap val="-27"/>
        <c:axId val="1001227951"/>
        <c:axId val="1001226287"/>
      </c:barChart>
      <c:catAx>
        <c:axId val="1001227951"/>
        <c:scaling>
          <c:orientation val="minMax"/>
        </c:scaling>
        <c:delete val="1"/>
        <c:axPos val="b"/>
        <c:numFmt formatCode="General" sourceLinked="1"/>
        <c:majorTickMark val="none"/>
        <c:minorTickMark val="none"/>
        <c:tickLblPos val="nextTo"/>
        <c:crossAx val="1001226287"/>
        <c:crosses val="autoZero"/>
        <c:auto val="1"/>
        <c:lblAlgn val="ctr"/>
        <c:lblOffset val="100"/>
        <c:noMultiLvlLbl val="0"/>
      </c:catAx>
      <c:valAx>
        <c:axId val="1001226287"/>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0122795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2000">
          <a:solidFill>
            <a:schemeClr val="bg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Listings Affordable to $100K Households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Berkeley</c:v>
                </c:pt>
              </c:strCache>
            </c:strRef>
          </c:tx>
          <c:spPr>
            <a:solidFill>
              <a:schemeClr val="accent3"/>
            </a:solidFill>
            <a:ln>
              <a:noFill/>
            </a:ln>
            <a:effectLst>
              <a:outerShdw blurRad="50800" dist="38100" dir="2700000" algn="tl" rotWithShape="0">
                <a:prstClr val="black">
                  <a:alpha val="40000"/>
                </a:prstClr>
              </a:outerShdw>
            </a:effectLst>
          </c:spPr>
          <c:invertIfNegative val="0"/>
          <c:cat>
            <c:numRef>
              <c:f>Sheet1!$A$2:$A$97</c:f>
              <c:numCache>
                <c:formatCode>m/d/yyyy</c:formatCode>
                <c:ptCount val="9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44256</c:v>
                </c:pt>
                <c:pt idx="86">
                  <c:v>44287</c:v>
                </c:pt>
                <c:pt idx="87">
                  <c:v>44317</c:v>
                </c:pt>
                <c:pt idx="88">
                  <c:v>44348</c:v>
                </c:pt>
                <c:pt idx="89">
                  <c:v>44378</c:v>
                </c:pt>
                <c:pt idx="90">
                  <c:v>44409</c:v>
                </c:pt>
                <c:pt idx="91">
                  <c:v>44440</c:v>
                </c:pt>
                <c:pt idx="92">
                  <c:v>44470</c:v>
                </c:pt>
                <c:pt idx="93">
                  <c:v>44501</c:v>
                </c:pt>
                <c:pt idx="94">
                  <c:v>44531</c:v>
                </c:pt>
                <c:pt idx="95">
                  <c:v>44562</c:v>
                </c:pt>
              </c:numCache>
            </c:numRef>
          </c:cat>
          <c:val>
            <c:numRef>
              <c:f>Sheet1!$B$2:$B$97</c:f>
              <c:numCache>
                <c:formatCode>0</c:formatCode>
                <c:ptCount val="96"/>
                <c:pt idx="0">
                  <c:v>1</c:v>
                </c:pt>
                <c:pt idx="1">
                  <c:v>0</c:v>
                </c:pt>
                <c:pt idx="2">
                  <c:v>1</c:v>
                </c:pt>
                <c:pt idx="3">
                  <c:v>0</c:v>
                </c:pt>
                <c:pt idx="4">
                  <c:v>1</c:v>
                </c:pt>
                <c:pt idx="5">
                  <c:v>3</c:v>
                </c:pt>
                <c:pt idx="6">
                  <c:v>1</c:v>
                </c:pt>
                <c:pt idx="7">
                  <c:v>1</c:v>
                </c:pt>
                <c:pt idx="8">
                  <c:v>1</c:v>
                </c:pt>
                <c:pt idx="9">
                  <c:v>2</c:v>
                </c:pt>
                <c:pt idx="10">
                  <c:v>0</c:v>
                </c:pt>
                <c:pt idx="11">
                  <c:v>1</c:v>
                </c:pt>
                <c:pt idx="12">
                  <c:v>2</c:v>
                </c:pt>
                <c:pt idx="13">
                  <c:v>2</c:v>
                </c:pt>
                <c:pt idx="14">
                  <c:v>0</c:v>
                </c:pt>
                <c:pt idx="15">
                  <c:v>0</c:v>
                </c:pt>
                <c:pt idx="16">
                  <c:v>2</c:v>
                </c:pt>
                <c:pt idx="17">
                  <c:v>1</c:v>
                </c:pt>
                <c:pt idx="18">
                  <c:v>0</c:v>
                </c:pt>
                <c:pt idx="19">
                  <c:v>1</c:v>
                </c:pt>
                <c:pt idx="20">
                  <c:v>0</c:v>
                </c:pt>
                <c:pt idx="21">
                  <c:v>0</c:v>
                </c:pt>
                <c:pt idx="22">
                  <c:v>0</c:v>
                </c:pt>
                <c:pt idx="23">
                  <c:v>0</c:v>
                </c:pt>
                <c:pt idx="24">
                  <c:v>0</c:v>
                </c:pt>
                <c:pt idx="25">
                  <c:v>0</c:v>
                </c:pt>
                <c:pt idx="26">
                  <c:v>0</c:v>
                </c:pt>
                <c:pt idx="27">
                  <c:v>0</c:v>
                </c:pt>
                <c:pt idx="28">
                  <c:v>1</c:v>
                </c:pt>
                <c:pt idx="29">
                  <c:v>0</c:v>
                </c:pt>
                <c:pt idx="30">
                  <c:v>0</c:v>
                </c:pt>
                <c:pt idx="31">
                  <c:v>0</c:v>
                </c:pt>
                <c:pt idx="32">
                  <c:v>0</c:v>
                </c:pt>
                <c:pt idx="33">
                  <c:v>0</c:v>
                </c:pt>
                <c:pt idx="34">
                  <c:v>0</c:v>
                </c:pt>
                <c:pt idx="35">
                  <c:v>0</c:v>
                </c:pt>
                <c:pt idx="36">
                  <c:v>1</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1</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1</c:v>
                </c:pt>
                <c:pt idx="81">
                  <c:v>2</c:v>
                </c:pt>
                <c:pt idx="82">
                  <c:v>0</c:v>
                </c:pt>
                <c:pt idx="83">
                  <c:v>0</c:v>
                </c:pt>
                <c:pt idx="84">
                  <c:v>0</c:v>
                </c:pt>
                <c:pt idx="85">
                  <c:v>0</c:v>
                </c:pt>
                <c:pt idx="86">
                  <c:v>0</c:v>
                </c:pt>
                <c:pt idx="87">
                  <c:v>0</c:v>
                </c:pt>
                <c:pt idx="88">
                  <c:v>0</c:v>
                </c:pt>
                <c:pt idx="89">
                  <c:v>0</c:v>
                </c:pt>
                <c:pt idx="90">
                  <c:v>0</c:v>
                </c:pt>
                <c:pt idx="91">
                  <c:v>1</c:v>
                </c:pt>
                <c:pt idx="92">
                  <c:v>2</c:v>
                </c:pt>
                <c:pt idx="93">
                  <c:v>0</c:v>
                </c:pt>
                <c:pt idx="94">
                  <c:v>0</c:v>
                </c:pt>
                <c:pt idx="95">
                  <c:v>0</c:v>
                </c:pt>
              </c:numCache>
            </c:numRef>
          </c:val>
          <c:extLst>
            <c:ext xmlns:c16="http://schemas.microsoft.com/office/drawing/2014/chart" uri="{C3380CC4-5D6E-409C-BE32-E72D297353CC}">
              <c16:uniqueId val="{00000000-9AF6-4708-BE79-1644E32D96EA}"/>
            </c:ext>
          </c:extLst>
        </c:ser>
        <c:ser>
          <c:idx val="1"/>
          <c:order val="1"/>
          <c:tx>
            <c:strRef>
              <c:f>Sheet1!$C$1</c:f>
              <c:strCache>
                <c:ptCount val="1"/>
                <c:pt idx="0">
                  <c:v>Oakland</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94"/>
              <c:layout>
                <c:manualLayout>
                  <c:x val="0"/>
                  <c:y val="-6.7656765676567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D8-4B57-9E6C-900F3A40021C}"/>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Sheet1!$A$2:$A$97</c:f>
              <c:numCache>
                <c:formatCode>m/d/yyyy</c:formatCode>
                <c:ptCount val="9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44256</c:v>
                </c:pt>
                <c:pt idx="86">
                  <c:v>44287</c:v>
                </c:pt>
                <c:pt idx="87">
                  <c:v>44317</c:v>
                </c:pt>
                <c:pt idx="88">
                  <c:v>44348</c:v>
                </c:pt>
                <c:pt idx="89">
                  <c:v>44378</c:v>
                </c:pt>
                <c:pt idx="90">
                  <c:v>44409</c:v>
                </c:pt>
                <c:pt idx="91">
                  <c:v>44440</c:v>
                </c:pt>
                <c:pt idx="92">
                  <c:v>44470</c:v>
                </c:pt>
                <c:pt idx="93">
                  <c:v>44501</c:v>
                </c:pt>
                <c:pt idx="94">
                  <c:v>44531</c:v>
                </c:pt>
                <c:pt idx="95">
                  <c:v>44562</c:v>
                </c:pt>
              </c:numCache>
            </c:numRef>
          </c:cat>
          <c:val>
            <c:numRef>
              <c:f>Sheet1!$C$2:$C$97</c:f>
              <c:numCache>
                <c:formatCode>0</c:formatCode>
                <c:ptCount val="96"/>
                <c:pt idx="0">
                  <c:v>145</c:v>
                </c:pt>
                <c:pt idx="1">
                  <c:v>156</c:v>
                </c:pt>
                <c:pt idx="2">
                  <c:v>155</c:v>
                </c:pt>
                <c:pt idx="3">
                  <c:v>153</c:v>
                </c:pt>
                <c:pt idx="4">
                  <c:v>138</c:v>
                </c:pt>
                <c:pt idx="5">
                  <c:v>150</c:v>
                </c:pt>
                <c:pt idx="6">
                  <c:v>162</c:v>
                </c:pt>
                <c:pt idx="7">
                  <c:v>161</c:v>
                </c:pt>
                <c:pt idx="8">
                  <c:v>145</c:v>
                </c:pt>
                <c:pt idx="9">
                  <c:v>154</c:v>
                </c:pt>
                <c:pt idx="10">
                  <c:v>141</c:v>
                </c:pt>
                <c:pt idx="11">
                  <c:v>111</c:v>
                </c:pt>
                <c:pt idx="12">
                  <c:v>114</c:v>
                </c:pt>
                <c:pt idx="13">
                  <c:v>130</c:v>
                </c:pt>
                <c:pt idx="14">
                  <c:v>115</c:v>
                </c:pt>
                <c:pt idx="15">
                  <c:v>129</c:v>
                </c:pt>
                <c:pt idx="16">
                  <c:v>133</c:v>
                </c:pt>
                <c:pt idx="17">
                  <c:v>140</c:v>
                </c:pt>
                <c:pt idx="18">
                  <c:v>146</c:v>
                </c:pt>
                <c:pt idx="19">
                  <c:v>146</c:v>
                </c:pt>
                <c:pt idx="20">
                  <c:v>141</c:v>
                </c:pt>
                <c:pt idx="21">
                  <c:v>122</c:v>
                </c:pt>
                <c:pt idx="22">
                  <c:v>116</c:v>
                </c:pt>
                <c:pt idx="23">
                  <c:v>61</c:v>
                </c:pt>
                <c:pt idx="24">
                  <c:v>69</c:v>
                </c:pt>
                <c:pt idx="25">
                  <c:v>70</c:v>
                </c:pt>
                <c:pt idx="26">
                  <c:v>82</c:v>
                </c:pt>
                <c:pt idx="27">
                  <c:v>76</c:v>
                </c:pt>
                <c:pt idx="28">
                  <c:v>95</c:v>
                </c:pt>
                <c:pt idx="29">
                  <c:v>100</c:v>
                </c:pt>
                <c:pt idx="30">
                  <c:v>102</c:v>
                </c:pt>
                <c:pt idx="31">
                  <c:v>111</c:v>
                </c:pt>
                <c:pt idx="32">
                  <c:v>95</c:v>
                </c:pt>
                <c:pt idx="33">
                  <c:v>93</c:v>
                </c:pt>
                <c:pt idx="34">
                  <c:v>68</c:v>
                </c:pt>
                <c:pt idx="35">
                  <c:v>61</c:v>
                </c:pt>
                <c:pt idx="36">
                  <c:v>52</c:v>
                </c:pt>
                <c:pt idx="37">
                  <c:v>48</c:v>
                </c:pt>
                <c:pt idx="38">
                  <c:v>43</c:v>
                </c:pt>
                <c:pt idx="39">
                  <c:v>38</c:v>
                </c:pt>
                <c:pt idx="40">
                  <c:v>51</c:v>
                </c:pt>
                <c:pt idx="41">
                  <c:v>42</c:v>
                </c:pt>
                <c:pt idx="42">
                  <c:v>54</c:v>
                </c:pt>
                <c:pt idx="43">
                  <c:v>57</c:v>
                </c:pt>
                <c:pt idx="44">
                  <c:v>55</c:v>
                </c:pt>
                <c:pt idx="45">
                  <c:v>63</c:v>
                </c:pt>
                <c:pt idx="46">
                  <c:v>54</c:v>
                </c:pt>
                <c:pt idx="47">
                  <c:v>46</c:v>
                </c:pt>
                <c:pt idx="48">
                  <c:v>68</c:v>
                </c:pt>
                <c:pt idx="49">
                  <c:v>61</c:v>
                </c:pt>
                <c:pt idx="50">
                  <c:v>48</c:v>
                </c:pt>
                <c:pt idx="51">
                  <c:v>52</c:v>
                </c:pt>
                <c:pt idx="52">
                  <c:v>69</c:v>
                </c:pt>
                <c:pt idx="53">
                  <c:v>64</c:v>
                </c:pt>
                <c:pt idx="54">
                  <c:v>69</c:v>
                </c:pt>
                <c:pt idx="55">
                  <c:v>75</c:v>
                </c:pt>
                <c:pt idx="56">
                  <c:v>71</c:v>
                </c:pt>
                <c:pt idx="57">
                  <c:v>65</c:v>
                </c:pt>
                <c:pt idx="58">
                  <c:v>55</c:v>
                </c:pt>
                <c:pt idx="59">
                  <c:v>48</c:v>
                </c:pt>
                <c:pt idx="60">
                  <c:v>38</c:v>
                </c:pt>
                <c:pt idx="61">
                  <c:v>45</c:v>
                </c:pt>
                <c:pt idx="62">
                  <c:v>37</c:v>
                </c:pt>
                <c:pt idx="63">
                  <c:v>41</c:v>
                </c:pt>
                <c:pt idx="64">
                  <c:v>60</c:v>
                </c:pt>
                <c:pt idx="65">
                  <c:v>65</c:v>
                </c:pt>
                <c:pt idx="66">
                  <c:v>69</c:v>
                </c:pt>
                <c:pt idx="67">
                  <c:v>66</c:v>
                </c:pt>
                <c:pt idx="68">
                  <c:v>68</c:v>
                </c:pt>
                <c:pt idx="69">
                  <c:v>77</c:v>
                </c:pt>
                <c:pt idx="70">
                  <c:v>58</c:v>
                </c:pt>
                <c:pt idx="71">
                  <c:v>63</c:v>
                </c:pt>
                <c:pt idx="72">
                  <c:v>49</c:v>
                </c:pt>
                <c:pt idx="73">
                  <c:v>38</c:v>
                </c:pt>
                <c:pt idx="74">
                  <c:v>28</c:v>
                </c:pt>
                <c:pt idx="75">
                  <c:v>35</c:v>
                </c:pt>
                <c:pt idx="76">
                  <c:v>31</c:v>
                </c:pt>
                <c:pt idx="77">
                  <c:v>36</c:v>
                </c:pt>
                <c:pt idx="78">
                  <c:v>48</c:v>
                </c:pt>
                <c:pt idx="79">
                  <c:v>46</c:v>
                </c:pt>
                <c:pt idx="80">
                  <c:v>43</c:v>
                </c:pt>
                <c:pt idx="81">
                  <c:v>40</c:v>
                </c:pt>
                <c:pt idx="82">
                  <c:v>22</c:v>
                </c:pt>
                <c:pt idx="83">
                  <c:v>20</c:v>
                </c:pt>
                <c:pt idx="84">
                  <c:v>17</c:v>
                </c:pt>
              </c:numCache>
            </c:numRef>
          </c:val>
          <c:extLst>
            <c:ext xmlns:c16="http://schemas.microsoft.com/office/drawing/2014/chart" uri="{C3380CC4-5D6E-409C-BE32-E72D297353CC}">
              <c16:uniqueId val="{00000000-CCD8-4B57-9E6C-900F3A40021C}"/>
            </c:ext>
          </c:extLst>
        </c:ser>
        <c:dLbls>
          <c:showLegendKey val="0"/>
          <c:showVal val="0"/>
          <c:showCatName val="0"/>
          <c:showSerName val="0"/>
          <c:showPercent val="0"/>
          <c:showBubbleSize val="0"/>
        </c:dLbls>
        <c:gapWidth val="219"/>
        <c:overlap val="100"/>
        <c:axId val="634264687"/>
        <c:axId val="634267599"/>
      </c:barChart>
      <c:dateAx>
        <c:axId val="634264687"/>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634267599"/>
        <c:crosses val="autoZero"/>
        <c:auto val="1"/>
        <c:lblOffset val="100"/>
        <c:baseTimeUnit val="months"/>
      </c:dateAx>
      <c:valAx>
        <c:axId val="6342675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6342646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240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California Employment Trends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areaChart>
        <c:grouping val="stacked"/>
        <c:varyColors val="0"/>
        <c:ser>
          <c:idx val="1"/>
          <c:order val="1"/>
          <c:tx>
            <c:strRef>
              <c:f>Sheet1!$C$1</c:f>
              <c:strCache>
                <c:ptCount val="1"/>
                <c:pt idx="0">
                  <c:v>Pre-Crisis Peak</c:v>
                </c:pt>
              </c:strCache>
            </c:strRef>
          </c:tx>
          <c:spPr>
            <a:solidFill>
              <a:schemeClr val="accent2"/>
            </a:solidFill>
            <a:ln>
              <a:noFill/>
            </a:ln>
            <a:effectLst/>
          </c:spPr>
          <c:cat>
            <c:numRef>
              <c:f>Sheet1!$A$2:$A$25</c:f>
              <c:numCache>
                <c:formatCode>[$-409]mmm\-yy;@</c:formatCode>
                <c:ptCount val="2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numCache>
            </c:numRef>
          </c:cat>
          <c:val>
            <c:numRef>
              <c:f>Sheet1!$C$2:$C$25</c:f>
              <c:numCache>
                <c:formatCode>#,###,###,##0</c:formatCode>
                <c:ptCount val="24"/>
                <c:pt idx="1">
                  <c:v>17660900</c:v>
                </c:pt>
                <c:pt idx="2">
                  <c:v>17660900</c:v>
                </c:pt>
                <c:pt idx="3">
                  <c:v>17660900</c:v>
                </c:pt>
                <c:pt idx="4">
                  <c:v>17660900</c:v>
                </c:pt>
                <c:pt idx="5">
                  <c:v>17660900</c:v>
                </c:pt>
                <c:pt idx="6">
                  <c:v>17660900</c:v>
                </c:pt>
                <c:pt idx="7">
                  <c:v>17660900</c:v>
                </c:pt>
                <c:pt idx="8">
                  <c:v>17660900</c:v>
                </c:pt>
                <c:pt idx="9">
                  <c:v>17660900</c:v>
                </c:pt>
                <c:pt idx="10">
                  <c:v>17660900</c:v>
                </c:pt>
                <c:pt idx="11">
                  <c:v>17660900</c:v>
                </c:pt>
                <c:pt idx="12">
                  <c:v>17660900</c:v>
                </c:pt>
                <c:pt idx="13">
                  <c:v>17660900</c:v>
                </c:pt>
                <c:pt idx="14">
                  <c:v>17660900</c:v>
                </c:pt>
                <c:pt idx="15">
                  <c:v>17660900</c:v>
                </c:pt>
                <c:pt idx="16">
                  <c:v>17660900</c:v>
                </c:pt>
                <c:pt idx="17">
                  <c:v>17660900</c:v>
                </c:pt>
                <c:pt idx="18">
                  <c:v>17660900</c:v>
                </c:pt>
                <c:pt idx="19">
                  <c:v>17660900</c:v>
                </c:pt>
                <c:pt idx="20">
                  <c:v>17660900</c:v>
                </c:pt>
                <c:pt idx="21">
                  <c:v>17660900</c:v>
                </c:pt>
                <c:pt idx="22">
                  <c:v>17660900</c:v>
                </c:pt>
                <c:pt idx="23">
                  <c:v>17660900</c:v>
                </c:pt>
              </c:numCache>
            </c:numRef>
          </c:val>
          <c:extLst>
            <c:ext xmlns:c16="http://schemas.microsoft.com/office/drawing/2014/chart" uri="{C3380CC4-5D6E-409C-BE32-E72D297353CC}">
              <c16:uniqueId val="{00000001-6C6F-469A-99B4-F0397B8AB4C5}"/>
            </c:ext>
          </c:extLst>
        </c:ser>
        <c:ser>
          <c:idx val="2"/>
          <c:order val="2"/>
          <c:tx>
            <c:strRef>
              <c:f>Sheet1!$D$1</c:f>
              <c:strCache>
                <c:ptCount val="1"/>
                <c:pt idx="0">
                  <c:v>Long-Run Trend</c:v>
                </c:pt>
              </c:strCache>
            </c:strRef>
          </c:tx>
          <c:spPr>
            <a:solidFill>
              <a:schemeClr val="accent3"/>
            </a:solidFill>
            <a:ln>
              <a:noFill/>
            </a:ln>
            <a:effectLst/>
          </c:spPr>
          <c:cat>
            <c:numRef>
              <c:f>Sheet1!$A$2:$A$25</c:f>
              <c:numCache>
                <c:formatCode>[$-409]mmm\-yy;@</c:formatCode>
                <c:ptCount val="2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numCache>
            </c:numRef>
          </c:cat>
          <c:val>
            <c:numRef>
              <c:f>Sheet1!$D$2:$D$25</c:f>
              <c:numCache>
                <c:formatCode>General</c:formatCode>
                <c:ptCount val="24"/>
                <c:pt idx="2" formatCode="#,###,###,##0">
                  <c:v>23744.069449413568</c:v>
                </c:pt>
                <c:pt idx="3" formatCode="#,###,###,##0">
                  <c:v>36380.398255109787</c:v>
                </c:pt>
                <c:pt idx="4" formatCode="#,###,###,##0">
                  <c:v>60430.185336917639</c:v>
                </c:pt>
                <c:pt idx="5" formatCode="#,###,###,##0">
                  <c:v>83257.101889144629</c:v>
                </c:pt>
                <c:pt idx="6" formatCode="#,###,###,##0">
                  <c:v>118007.0061048083</c:v>
                </c:pt>
                <c:pt idx="7" formatCode="#,###,###,##0">
                  <c:v>140935.82853449881</c:v>
                </c:pt>
                <c:pt idx="8" formatCode="#,###,###,##0">
                  <c:v>155304.55725710467</c:v>
                </c:pt>
                <c:pt idx="9" formatCode="#,###,###,##0">
                  <c:v>184347.73233471438</c:v>
                </c:pt>
                <c:pt idx="10" formatCode="#,###,###,##0">
                  <c:v>234179.70641524345</c:v>
                </c:pt>
                <c:pt idx="11" formatCode="#,###,###,##0">
                  <c:v>227963.44788986072</c:v>
                </c:pt>
                <c:pt idx="12" formatCode="#,###,###,##0">
                  <c:v>295730.85640427843</c:v>
                </c:pt>
                <c:pt idx="13" formatCode="#,###,###,##0">
                  <c:v>336595.11326786131</c:v>
                </c:pt>
                <c:pt idx="14" formatCode="#,###,###,##0">
                  <c:v>360791.71558625624</c:v>
                </c:pt>
                <c:pt idx="15" formatCode="#,###,###,##0">
                  <c:v>373668.87733509764</c:v>
                </c:pt>
                <c:pt idx="16" formatCode="#,###,###,##0">
                  <c:v>398177.02388935164</c:v>
                </c:pt>
                <c:pt idx="17" formatCode="#,###,###,##0">
                  <c:v>421438.99350016564</c:v>
                </c:pt>
                <c:pt idx="18" formatCode="#,###,###,##0">
                  <c:v>456851.18830948696</c:v>
                </c:pt>
                <c:pt idx="19" formatCode="#,###,###,##0">
                  <c:v>480217.00599892437</c:v>
                </c:pt>
                <c:pt idx="20" formatCode="#,###,###,##0">
                  <c:v>494859.58508430049</c:v>
                </c:pt>
                <c:pt idx="21" formatCode="#,###,###,##0">
                  <c:v>524456.28749092296</c:v>
                </c:pt>
                <c:pt idx="22" formatCode="#,###,###,##0">
                  <c:v>575237.99793596193</c:v>
                </c:pt>
                <c:pt idx="23" formatCode="#,###,###,##0">
                  <c:v>568903.26514016092</c:v>
                </c:pt>
              </c:numCache>
            </c:numRef>
          </c:val>
          <c:extLst>
            <c:ext xmlns:c16="http://schemas.microsoft.com/office/drawing/2014/chart" uri="{C3380CC4-5D6E-409C-BE32-E72D297353CC}">
              <c16:uniqueId val="{00000002-6C6F-469A-99B4-F0397B8AB4C5}"/>
            </c:ext>
          </c:extLst>
        </c:ser>
        <c:dLbls>
          <c:showLegendKey val="0"/>
          <c:showVal val="0"/>
          <c:showCatName val="0"/>
          <c:showSerName val="0"/>
          <c:showPercent val="0"/>
          <c:showBubbleSize val="0"/>
        </c:dLbls>
        <c:axId val="1603221456"/>
        <c:axId val="1603231440"/>
      </c:areaChart>
      <c:barChart>
        <c:barDir val="col"/>
        <c:grouping val="clustered"/>
        <c:varyColors val="0"/>
        <c:ser>
          <c:idx val="0"/>
          <c:order val="0"/>
          <c:tx>
            <c:strRef>
              <c:f>Sheet1!$B$1</c:f>
              <c:strCache>
                <c:ptCount val="1"/>
                <c:pt idx="0">
                  <c:v>Actual Employment</c:v>
                </c:pt>
              </c:strCache>
            </c:strRef>
          </c:tx>
          <c:spPr>
            <a:solidFill>
              <a:schemeClr val="accent1"/>
            </a:solidFill>
            <a:ln>
              <a:noFill/>
            </a:ln>
            <a:effectLst/>
          </c:spPr>
          <c:invertIfNegative val="0"/>
          <c:cat>
            <c:numRef>
              <c:f>Sheet1!$A$2:$A$25</c:f>
              <c:numCache>
                <c:formatCode>[$-409]mmm\-yy;@</c:formatCode>
                <c:ptCount val="2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numCache>
            </c:numRef>
          </c:cat>
          <c:val>
            <c:numRef>
              <c:f>Sheet1!$B$2:$B$25</c:f>
              <c:numCache>
                <c:formatCode>#,###,###,##0</c:formatCode>
                <c:ptCount val="24"/>
                <c:pt idx="0">
                  <c:v>17620800</c:v>
                </c:pt>
                <c:pt idx="1">
                  <c:v>17660900</c:v>
                </c:pt>
                <c:pt idx="2">
                  <c:v>17484100</c:v>
                </c:pt>
                <c:pt idx="3">
                  <c:v>14946100</c:v>
                </c:pt>
                <c:pt idx="4">
                  <c:v>15132700</c:v>
                </c:pt>
                <c:pt idx="5">
                  <c:v>15611700</c:v>
                </c:pt>
                <c:pt idx="6">
                  <c:v>15664600</c:v>
                </c:pt>
                <c:pt idx="7">
                  <c:v>15757800</c:v>
                </c:pt>
                <c:pt idx="8">
                  <c:v>15874100</c:v>
                </c:pt>
                <c:pt idx="9">
                  <c:v>15963400</c:v>
                </c:pt>
                <c:pt idx="10">
                  <c:v>16013300</c:v>
                </c:pt>
                <c:pt idx="11">
                  <c:v>15937900</c:v>
                </c:pt>
                <c:pt idx="12">
                  <c:v>15857900</c:v>
                </c:pt>
                <c:pt idx="13">
                  <c:v>16014000</c:v>
                </c:pt>
                <c:pt idx="14">
                  <c:v>16146400</c:v>
                </c:pt>
                <c:pt idx="15">
                  <c:v>16248400</c:v>
                </c:pt>
                <c:pt idx="16">
                  <c:v>16343100</c:v>
                </c:pt>
                <c:pt idx="17">
                  <c:v>16414600</c:v>
                </c:pt>
                <c:pt idx="18">
                  <c:v>16527800</c:v>
                </c:pt>
                <c:pt idx="19">
                  <c:v>16622500</c:v>
                </c:pt>
                <c:pt idx="20">
                  <c:v>16677800</c:v>
                </c:pt>
                <c:pt idx="21">
                  <c:v>16789400</c:v>
                </c:pt>
                <c:pt idx="22">
                  <c:v>16841600</c:v>
                </c:pt>
                <c:pt idx="23" formatCode="General">
                  <c:v>16892300</c:v>
                </c:pt>
              </c:numCache>
            </c:numRef>
          </c:val>
          <c:extLst>
            <c:ext xmlns:c16="http://schemas.microsoft.com/office/drawing/2014/chart" uri="{C3380CC4-5D6E-409C-BE32-E72D297353CC}">
              <c16:uniqueId val="{00000000-6C6F-469A-99B4-F0397B8AB4C5}"/>
            </c:ext>
          </c:extLst>
        </c:ser>
        <c:dLbls>
          <c:showLegendKey val="0"/>
          <c:showVal val="0"/>
          <c:showCatName val="0"/>
          <c:showSerName val="0"/>
          <c:showPercent val="0"/>
          <c:showBubbleSize val="0"/>
        </c:dLbls>
        <c:gapWidth val="219"/>
        <c:overlap val="-27"/>
        <c:axId val="1603221456"/>
        <c:axId val="1603231440"/>
      </c:barChart>
      <c:dateAx>
        <c:axId val="1603221456"/>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603231440"/>
        <c:crosses val="autoZero"/>
        <c:auto val="1"/>
        <c:lblOffset val="100"/>
        <c:baseTimeUnit val="months"/>
      </c:dateAx>
      <c:valAx>
        <c:axId val="1603231440"/>
        <c:scaling>
          <c:orientation val="minMax"/>
          <c:min val="1400000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603221456"/>
        <c:crosses val="autoZero"/>
        <c:crossBetween val="between"/>
        <c:dispUnits>
          <c:builtInUnit val="millions"/>
          <c:dispUnitsLbl>
            <c:spPr>
              <a:noFill/>
              <a:ln>
                <a:noFill/>
              </a:ln>
              <a:effectLst/>
            </c:spPr>
            <c:txPr>
              <a:bodyPr rot="-54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2000">
          <a:solidFill>
            <a:schemeClr val="bg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Oakland and Berkeley Households by Income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$75-$99K</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8627698755397513"/>
                      <c:h val="7.4570200573065903E-2"/>
                    </c:manualLayout>
                  </c15:layout>
                </c:ext>
                <c:ext xmlns:c16="http://schemas.microsoft.com/office/drawing/2014/chart" uri="{C3380CC4-5D6E-409C-BE32-E72D297353CC}">
                  <c16:uniqueId val="{00000004-AD70-4445-A94C-FB655E658579}"/>
                </c:ext>
              </c:extLst>
            </c:dLbl>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21375.710999999999</c:v>
                </c:pt>
              </c:numCache>
            </c:numRef>
          </c:val>
          <c:extLst>
            <c:ext xmlns:c16="http://schemas.microsoft.com/office/drawing/2014/chart" uri="{C3380CC4-5D6E-409C-BE32-E72D297353CC}">
              <c16:uniqueId val="{00000000-AD70-4445-A94C-FB655E658579}"/>
            </c:ext>
          </c:extLst>
        </c:ser>
        <c:ser>
          <c:idx val="1"/>
          <c:order val="1"/>
          <c:tx>
            <c:strRef>
              <c:f>Sheet1!$C$1</c:f>
              <c:strCache>
                <c:ptCount val="1"/>
                <c:pt idx="0">
                  <c:v>$100-$149K</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33466408432816863"/>
                      <c:h val="7.4570200573065903E-2"/>
                    </c:manualLayout>
                  </c15:layout>
                </c:ext>
                <c:ext xmlns:c16="http://schemas.microsoft.com/office/drawing/2014/chart" uri="{C3380CC4-5D6E-409C-BE32-E72D297353CC}">
                  <c16:uniqueId val="{00000005-AD70-4445-A94C-FB655E658579}"/>
                </c:ext>
              </c:extLst>
            </c:dLbl>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34461.004000000001</c:v>
                </c:pt>
              </c:numCache>
            </c:numRef>
          </c:val>
          <c:extLst>
            <c:ext xmlns:c16="http://schemas.microsoft.com/office/drawing/2014/chart" uri="{C3380CC4-5D6E-409C-BE32-E72D297353CC}">
              <c16:uniqueId val="{00000001-AD70-4445-A94C-FB655E658579}"/>
            </c:ext>
          </c:extLst>
        </c:ser>
        <c:dLbls>
          <c:showLegendKey val="0"/>
          <c:showVal val="0"/>
          <c:showCatName val="0"/>
          <c:showSerName val="0"/>
          <c:showPercent val="0"/>
          <c:showBubbleSize val="0"/>
        </c:dLbls>
        <c:gapWidth val="219"/>
        <c:overlap val="-27"/>
        <c:axId val="1001227951"/>
        <c:axId val="1001226287"/>
      </c:barChart>
      <c:catAx>
        <c:axId val="1001227951"/>
        <c:scaling>
          <c:orientation val="minMax"/>
        </c:scaling>
        <c:delete val="1"/>
        <c:axPos val="b"/>
        <c:numFmt formatCode="General" sourceLinked="1"/>
        <c:majorTickMark val="none"/>
        <c:minorTickMark val="none"/>
        <c:tickLblPos val="nextTo"/>
        <c:crossAx val="1001226287"/>
        <c:crosses val="autoZero"/>
        <c:auto val="1"/>
        <c:lblAlgn val="ctr"/>
        <c:lblOffset val="100"/>
        <c:noMultiLvlLbl val="0"/>
      </c:catAx>
      <c:valAx>
        <c:axId val="1001226287"/>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0122795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2000">
          <a:solidFill>
            <a:schemeClr val="bg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Total Active Listings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Berkeley</c:v>
                </c:pt>
              </c:strCache>
            </c:strRef>
          </c:tx>
          <c:spPr>
            <a:solidFill>
              <a:schemeClr val="accent3"/>
            </a:solidFill>
            <a:ln>
              <a:noFill/>
            </a:ln>
            <a:effectLst>
              <a:outerShdw blurRad="50800" dist="38100" dir="2700000" algn="tl" rotWithShape="0">
                <a:prstClr val="black">
                  <a:alpha val="40000"/>
                </a:prstClr>
              </a:outerShdw>
            </a:effectLst>
          </c:spPr>
          <c:invertIfNegative val="0"/>
          <c:dLbls>
            <c:dLbl>
              <c:idx val="94"/>
              <c:layout>
                <c:manualLayout>
                  <c:x val="0"/>
                  <c:y val="-0.138613861386138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77-4511-B08C-E85F43EE65A9}"/>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2">
                          <a:lumMod val="75000"/>
                        </a:schemeClr>
                      </a:solidFill>
                      <a:round/>
                    </a:ln>
                    <a:effectLst/>
                  </c:spPr>
                </c15:leaderLines>
              </c:ext>
            </c:extLst>
          </c:dLbls>
          <c:cat>
            <c:numRef>
              <c:f>Sheet1!$A$2:$A$97</c:f>
              <c:numCache>
                <c:formatCode>m/d/yyyy</c:formatCode>
                <c:ptCount val="9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44256</c:v>
                </c:pt>
                <c:pt idx="86">
                  <c:v>44287</c:v>
                </c:pt>
                <c:pt idx="87">
                  <c:v>44317</c:v>
                </c:pt>
                <c:pt idx="88">
                  <c:v>44348</c:v>
                </c:pt>
                <c:pt idx="89">
                  <c:v>44378</c:v>
                </c:pt>
                <c:pt idx="90">
                  <c:v>44409</c:v>
                </c:pt>
                <c:pt idx="91">
                  <c:v>44440</c:v>
                </c:pt>
                <c:pt idx="92">
                  <c:v>44470</c:v>
                </c:pt>
                <c:pt idx="93">
                  <c:v>44501</c:v>
                </c:pt>
                <c:pt idx="94">
                  <c:v>44531</c:v>
                </c:pt>
                <c:pt idx="95">
                  <c:v>44562</c:v>
                </c:pt>
              </c:numCache>
            </c:numRef>
          </c:cat>
          <c:val>
            <c:numRef>
              <c:f>Sheet1!$B$2:$B$97</c:f>
              <c:numCache>
                <c:formatCode>0</c:formatCode>
                <c:ptCount val="96"/>
                <c:pt idx="0">
                  <c:v>32</c:v>
                </c:pt>
                <c:pt idx="1">
                  <c:v>31</c:v>
                </c:pt>
                <c:pt idx="2">
                  <c:v>36</c:v>
                </c:pt>
                <c:pt idx="3">
                  <c:v>45</c:v>
                </c:pt>
                <c:pt idx="4">
                  <c:v>46</c:v>
                </c:pt>
                <c:pt idx="5">
                  <c:v>45</c:v>
                </c:pt>
                <c:pt idx="6">
                  <c:v>39</c:v>
                </c:pt>
                <c:pt idx="7">
                  <c:v>38</c:v>
                </c:pt>
                <c:pt idx="8">
                  <c:v>61</c:v>
                </c:pt>
                <c:pt idx="9">
                  <c:v>50</c:v>
                </c:pt>
                <c:pt idx="10">
                  <c:v>21</c:v>
                </c:pt>
                <c:pt idx="11">
                  <c:v>13</c:v>
                </c:pt>
                <c:pt idx="12">
                  <c:v>22</c:v>
                </c:pt>
                <c:pt idx="13">
                  <c:v>33</c:v>
                </c:pt>
                <c:pt idx="14">
                  <c:v>47</c:v>
                </c:pt>
                <c:pt idx="15">
                  <c:v>52</c:v>
                </c:pt>
                <c:pt idx="16">
                  <c:v>46</c:v>
                </c:pt>
                <c:pt idx="17">
                  <c:v>67</c:v>
                </c:pt>
                <c:pt idx="18">
                  <c:v>52</c:v>
                </c:pt>
                <c:pt idx="19">
                  <c:v>46</c:v>
                </c:pt>
                <c:pt idx="20">
                  <c:v>53</c:v>
                </c:pt>
                <c:pt idx="21">
                  <c:v>38</c:v>
                </c:pt>
                <c:pt idx="22">
                  <c:v>29</c:v>
                </c:pt>
                <c:pt idx="23">
                  <c:v>26</c:v>
                </c:pt>
                <c:pt idx="24">
                  <c:v>28</c:v>
                </c:pt>
                <c:pt idx="25">
                  <c:v>40</c:v>
                </c:pt>
                <c:pt idx="26">
                  <c:v>39</c:v>
                </c:pt>
                <c:pt idx="27">
                  <c:v>39</c:v>
                </c:pt>
                <c:pt idx="28">
                  <c:v>64</c:v>
                </c:pt>
                <c:pt idx="29">
                  <c:v>49</c:v>
                </c:pt>
                <c:pt idx="30">
                  <c:v>43</c:v>
                </c:pt>
                <c:pt idx="31">
                  <c:v>51</c:v>
                </c:pt>
                <c:pt idx="32">
                  <c:v>64</c:v>
                </c:pt>
                <c:pt idx="33">
                  <c:v>51</c:v>
                </c:pt>
                <c:pt idx="34">
                  <c:v>30</c:v>
                </c:pt>
                <c:pt idx="35">
                  <c:v>15</c:v>
                </c:pt>
                <c:pt idx="36">
                  <c:v>33</c:v>
                </c:pt>
                <c:pt idx="37">
                  <c:v>36</c:v>
                </c:pt>
                <c:pt idx="38">
                  <c:v>47</c:v>
                </c:pt>
                <c:pt idx="39">
                  <c:v>54</c:v>
                </c:pt>
                <c:pt idx="40">
                  <c:v>66</c:v>
                </c:pt>
                <c:pt idx="41">
                  <c:v>46</c:v>
                </c:pt>
                <c:pt idx="42">
                  <c:v>44</c:v>
                </c:pt>
                <c:pt idx="43">
                  <c:v>45</c:v>
                </c:pt>
                <c:pt idx="44">
                  <c:v>73</c:v>
                </c:pt>
                <c:pt idx="45">
                  <c:v>65</c:v>
                </c:pt>
                <c:pt idx="46">
                  <c:v>45</c:v>
                </c:pt>
                <c:pt idx="47">
                  <c:v>27</c:v>
                </c:pt>
                <c:pt idx="48">
                  <c:v>44</c:v>
                </c:pt>
                <c:pt idx="49">
                  <c:v>40</c:v>
                </c:pt>
                <c:pt idx="50">
                  <c:v>42</c:v>
                </c:pt>
                <c:pt idx="51">
                  <c:v>54</c:v>
                </c:pt>
                <c:pt idx="52">
                  <c:v>51</c:v>
                </c:pt>
                <c:pt idx="53">
                  <c:v>41</c:v>
                </c:pt>
                <c:pt idx="54">
                  <c:v>47</c:v>
                </c:pt>
                <c:pt idx="55">
                  <c:v>59</c:v>
                </c:pt>
                <c:pt idx="56">
                  <c:v>79</c:v>
                </c:pt>
                <c:pt idx="57">
                  <c:v>77</c:v>
                </c:pt>
                <c:pt idx="58">
                  <c:v>35</c:v>
                </c:pt>
                <c:pt idx="59">
                  <c:v>22</c:v>
                </c:pt>
                <c:pt idx="60">
                  <c:v>26</c:v>
                </c:pt>
                <c:pt idx="61">
                  <c:v>32</c:v>
                </c:pt>
                <c:pt idx="62">
                  <c:v>31</c:v>
                </c:pt>
                <c:pt idx="63">
                  <c:v>31</c:v>
                </c:pt>
                <c:pt idx="64">
                  <c:v>50</c:v>
                </c:pt>
                <c:pt idx="65">
                  <c:v>53</c:v>
                </c:pt>
                <c:pt idx="66">
                  <c:v>59</c:v>
                </c:pt>
                <c:pt idx="67">
                  <c:v>65</c:v>
                </c:pt>
                <c:pt idx="68">
                  <c:v>80</c:v>
                </c:pt>
                <c:pt idx="69">
                  <c:v>65</c:v>
                </c:pt>
                <c:pt idx="70">
                  <c:v>48</c:v>
                </c:pt>
                <c:pt idx="71">
                  <c:v>28</c:v>
                </c:pt>
                <c:pt idx="72">
                  <c:v>35</c:v>
                </c:pt>
                <c:pt idx="73">
                  <c:v>31</c:v>
                </c:pt>
                <c:pt idx="74">
                  <c:v>27</c:v>
                </c:pt>
                <c:pt idx="75">
                  <c:v>40</c:v>
                </c:pt>
                <c:pt idx="76">
                  <c:v>36</c:v>
                </c:pt>
                <c:pt idx="77">
                  <c:v>49</c:v>
                </c:pt>
                <c:pt idx="78">
                  <c:v>53</c:v>
                </c:pt>
                <c:pt idx="79">
                  <c:v>60</c:v>
                </c:pt>
                <c:pt idx="80">
                  <c:v>67</c:v>
                </c:pt>
                <c:pt idx="81">
                  <c:v>57</c:v>
                </c:pt>
                <c:pt idx="82">
                  <c:v>32</c:v>
                </c:pt>
                <c:pt idx="83">
                  <c:v>10</c:v>
                </c:pt>
                <c:pt idx="84">
                  <c:v>11</c:v>
                </c:pt>
                <c:pt idx="85">
                  <c:v>0</c:v>
                </c:pt>
                <c:pt idx="86">
                  <c:v>0</c:v>
                </c:pt>
                <c:pt idx="87">
                  <c:v>0</c:v>
                </c:pt>
                <c:pt idx="88">
                  <c:v>0</c:v>
                </c:pt>
                <c:pt idx="89">
                  <c:v>0</c:v>
                </c:pt>
                <c:pt idx="90">
                  <c:v>0</c:v>
                </c:pt>
                <c:pt idx="91">
                  <c:v>1</c:v>
                </c:pt>
                <c:pt idx="92">
                  <c:v>2</c:v>
                </c:pt>
                <c:pt idx="93">
                  <c:v>0</c:v>
                </c:pt>
                <c:pt idx="94">
                  <c:v>0</c:v>
                </c:pt>
                <c:pt idx="95">
                  <c:v>0</c:v>
                </c:pt>
              </c:numCache>
            </c:numRef>
          </c:val>
          <c:extLst>
            <c:ext xmlns:c16="http://schemas.microsoft.com/office/drawing/2014/chart" uri="{C3380CC4-5D6E-409C-BE32-E72D297353CC}">
              <c16:uniqueId val="{00000000-9AF6-4708-BE79-1644E32D96EA}"/>
            </c:ext>
          </c:extLst>
        </c:ser>
        <c:ser>
          <c:idx val="1"/>
          <c:order val="1"/>
          <c:tx>
            <c:strRef>
              <c:f>Sheet1!$C$1</c:f>
              <c:strCache>
                <c:ptCount val="1"/>
                <c:pt idx="0">
                  <c:v>Oakland</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94"/>
              <c:layout>
                <c:manualLayout>
                  <c:x val="-8.1300813008131564E-3"/>
                  <c:y val="-0.168316831683168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D8-4B57-9E6C-900F3A40021C}"/>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2">
                          <a:lumMod val="75000"/>
                        </a:schemeClr>
                      </a:solidFill>
                      <a:round/>
                    </a:ln>
                    <a:effectLst/>
                  </c:spPr>
                </c15:leaderLines>
              </c:ext>
            </c:extLst>
          </c:dLbls>
          <c:cat>
            <c:numRef>
              <c:f>Sheet1!$A$2:$A$97</c:f>
              <c:numCache>
                <c:formatCode>m/d/yyyy</c:formatCode>
                <c:ptCount val="96"/>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44256</c:v>
                </c:pt>
                <c:pt idx="86">
                  <c:v>44287</c:v>
                </c:pt>
                <c:pt idx="87">
                  <c:v>44317</c:v>
                </c:pt>
                <c:pt idx="88">
                  <c:v>44348</c:v>
                </c:pt>
                <c:pt idx="89">
                  <c:v>44378</c:v>
                </c:pt>
                <c:pt idx="90">
                  <c:v>44409</c:v>
                </c:pt>
                <c:pt idx="91">
                  <c:v>44440</c:v>
                </c:pt>
                <c:pt idx="92">
                  <c:v>44470</c:v>
                </c:pt>
                <c:pt idx="93">
                  <c:v>44501</c:v>
                </c:pt>
                <c:pt idx="94">
                  <c:v>44531</c:v>
                </c:pt>
                <c:pt idx="95">
                  <c:v>44562</c:v>
                </c:pt>
              </c:numCache>
            </c:numRef>
          </c:cat>
          <c:val>
            <c:numRef>
              <c:f>Sheet1!$C$2:$C$97</c:f>
              <c:numCache>
                <c:formatCode>0</c:formatCode>
                <c:ptCount val="96"/>
                <c:pt idx="0">
                  <c:v>222</c:v>
                </c:pt>
                <c:pt idx="1">
                  <c:v>237</c:v>
                </c:pt>
                <c:pt idx="2">
                  <c:v>271</c:v>
                </c:pt>
                <c:pt idx="3">
                  <c:v>291</c:v>
                </c:pt>
                <c:pt idx="4">
                  <c:v>280</c:v>
                </c:pt>
                <c:pt idx="5">
                  <c:v>333</c:v>
                </c:pt>
                <c:pt idx="6">
                  <c:v>324</c:v>
                </c:pt>
                <c:pt idx="7">
                  <c:v>307</c:v>
                </c:pt>
                <c:pt idx="8">
                  <c:v>339</c:v>
                </c:pt>
                <c:pt idx="9">
                  <c:v>314</c:v>
                </c:pt>
                <c:pt idx="10">
                  <c:v>241</c:v>
                </c:pt>
                <c:pt idx="11">
                  <c:v>186</c:v>
                </c:pt>
                <c:pt idx="12">
                  <c:v>197</c:v>
                </c:pt>
                <c:pt idx="13">
                  <c:v>252</c:v>
                </c:pt>
                <c:pt idx="14">
                  <c:v>252</c:v>
                </c:pt>
                <c:pt idx="15">
                  <c:v>298</c:v>
                </c:pt>
                <c:pt idx="16">
                  <c:v>294</c:v>
                </c:pt>
                <c:pt idx="17">
                  <c:v>329</c:v>
                </c:pt>
                <c:pt idx="18">
                  <c:v>324</c:v>
                </c:pt>
                <c:pt idx="19">
                  <c:v>317</c:v>
                </c:pt>
                <c:pt idx="20">
                  <c:v>364</c:v>
                </c:pt>
                <c:pt idx="21">
                  <c:v>289</c:v>
                </c:pt>
                <c:pt idx="22">
                  <c:v>246</c:v>
                </c:pt>
                <c:pt idx="23">
                  <c:v>154</c:v>
                </c:pt>
                <c:pt idx="24">
                  <c:v>197</c:v>
                </c:pt>
                <c:pt idx="25">
                  <c:v>196</c:v>
                </c:pt>
                <c:pt idx="26">
                  <c:v>214</c:v>
                </c:pt>
                <c:pt idx="27">
                  <c:v>233</c:v>
                </c:pt>
                <c:pt idx="28">
                  <c:v>247</c:v>
                </c:pt>
                <c:pt idx="29">
                  <c:v>295</c:v>
                </c:pt>
                <c:pt idx="30">
                  <c:v>280</c:v>
                </c:pt>
                <c:pt idx="31">
                  <c:v>311</c:v>
                </c:pt>
                <c:pt idx="32">
                  <c:v>323</c:v>
                </c:pt>
                <c:pt idx="33">
                  <c:v>299</c:v>
                </c:pt>
                <c:pt idx="34">
                  <c:v>223</c:v>
                </c:pt>
                <c:pt idx="35">
                  <c:v>149</c:v>
                </c:pt>
                <c:pt idx="36">
                  <c:v>172</c:v>
                </c:pt>
                <c:pt idx="37">
                  <c:v>197</c:v>
                </c:pt>
                <c:pt idx="38">
                  <c:v>204</c:v>
                </c:pt>
                <c:pt idx="39">
                  <c:v>241</c:v>
                </c:pt>
                <c:pt idx="40">
                  <c:v>264</c:v>
                </c:pt>
                <c:pt idx="41">
                  <c:v>248</c:v>
                </c:pt>
                <c:pt idx="42">
                  <c:v>288</c:v>
                </c:pt>
                <c:pt idx="43">
                  <c:v>345</c:v>
                </c:pt>
                <c:pt idx="44">
                  <c:v>367</c:v>
                </c:pt>
                <c:pt idx="45">
                  <c:v>343</c:v>
                </c:pt>
                <c:pt idx="46">
                  <c:v>281</c:v>
                </c:pt>
                <c:pt idx="47">
                  <c:v>198</c:v>
                </c:pt>
                <c:pt idx="48">
                  <c:v>267</c:v>
                </c:pt>
                <c:pt idx="49">
                  <c:v>259</c:v>
                </c:pt>
                <c:pt idx="50">
                  <c:v>250</c:v>
                </c:pt>
                <c:pt idx="51">
                  <c:v>253</c:v>
                </c:pt>
                <c:pt idx="52">
                  <c:v>307</c:v>
                </c:pt>
                <c:pt idx="53">
                  <c:v>253</c:v>
                </c:pt>
                <c:pt idx="54">
                  <c:v>285</c:v>
                </c:pt>
                <c:pt idx="55">
                  <c:v>293</c:v>
                </c:pt>
                <c:pt idx="56">
                  <c:v>329</c:v>
                </c:pt>
                <c:pt idx="57">
                  <c:v>312</c:v>
                </c:pt>
                <c:pt idx="58">
                  <c:v>196</c:v>
                </c:pt>
                <c:pt idx="59">
                  <c:v>138</c:v>
                </c:pt>
                <c:pt idx="60">
                  <c:v>164</c:v>
                </c:pt>
                <c:pt idx="61">
                  <c:v>195</c:v>
                </c:pt>
                <c:pt idx="62">
                  <c:v>167</c:v>
                </c:pt>
                <c:pt idx="63">
                  <c:v>229</c:v>
                </c:pt>
                <c:pt idx="64">
                  <c:v>264</c:v>
                </c:pt>
                <c:pt idx="65">
                  <c:v>238</c:v>
                </c:pt>
                <c:pt idx="66">
                  <c:v>275</c:v>
                </c:pt>
                <c:pt idx="67">
                  <c:v>290</c:v>
                </c:pt>
                <c:pt idx="68">
                  <c:v>310</c:v>
                </c:pt>
                <c:pt idx="69">
                  <c:v>306</c:v>
                </c:pt>
                <c:pt idx="70">
                  <c:v>251</c:v>
                </c:pt>
                <c:pt idx="71">
                  <c:v>186</c:v>
                </c:pt>
                <c:pt idx="72">
                  <c:v>174</c:v>
                </c:pt>
                <c:pt idx="73">
                  <c:v>161</c:v>
                </c:pt>
                <c:pt idx="74">
                  <c:v>202</c:v>
                </c:pt>
                <c:pt idx="75">
                  <c:v>229</c:v>
                </c:pt>
                <c:pt idx="76">
                  <c:v>249</c:v>
                </c:pt>
                <c:pt idx="77">
                  <c:v>200</c:v>
                </c:pt>
                <c:pt idx="78">
                  <c:v>267</c:v>
                </c:pt>
                <c:pt idx="79">
                  <c:v>281</c:v>
                </c:pt>
                <c:pt idx="80">
                  <c:v>322</c:v>
                </c:pt>
                <c:pt idx="81">
                  <c:v>286</c:v>
                </c:pt>
                <c:pt idx="82">
                  <c:v>175</c:v>
                </c:pt>
                <c:pt idx="83">
                  <c:v>118</c:v>
                </c:pt>
                <c:pt idx="84">
                  <c:v>163</c:v>
                </c:pt>
              </c:numCache>
            </c:numRef>
          </c:val>
          <c:extLst>
            <c:ext xmlns:c16="http://schemas.microsoft.com/office/drawing/2014/chart" uri="{C3380CC4-5D6E-409C-BE32-E72D297353CC}">
              <c16:uniqueId val="{00000000-CCD8-4B57-9E6C-900F3A40021C}"/>
            </c:ext>
          </c:extLst>
        </c:ser>
        <c:dLbls>
          <c:showLegendKey val="0"/>
          <c:showVal val="0"/>
          <c:showCatName val="0"/>
          <c:showSerName val="0"/>
          <c:showPercent val="0"/>
          <c:showBubbleSize val="0"/>
        </c:dLbls>
        <c:gapWidth val="219"/>
        <c:overlap val="100"/>
        <c:axId val="634264687"/>
        <c:axId val="634267599"/>
      </c:barChart>
      <c:dateAx>
        <c:axId val="634264687"/>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634267599"/>
        <c:crosses val="autoZero"/>
        <c:auto val="1"/>
        <c:lblOffset val="100"/>
        <c:baseTimeUnit val="months"/>
      </c:dateAx>
      <c:valAx>
        <c:axId val="6342675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6342646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2400">
          <a:solidFill>
            <a:schemeClr val="bg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Oakland and Berkeley Households by Income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Berkeley</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8627698755397513"/>
                      <c:h val="7.4570200573065903E-2"/>
                    </c:manualLayout>
                  </c15:layout>
                </c:ext>
                <c:ext xmlns:c16="http://schemas.microsoft.com/office/drawing/2014/chart" uri="{C3380CC4-5D6E-409C-BE32-E72D297353CC}">
                  <c16:uniqueId val="{00000004-AD70-4445-A94C-FB655E658579}"/>
                </c:ext>
              </c:extLst>
            </c:dLbl>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44551</c:v>
                </c:pt>
              </c:numCache>
            </c:numRef>
          </c:val>
          <c:extLst>
            <c:ext xmlns:c16="http://schemas.microsoft.com/office/drawing/2014/chart" uri="{C3380CC4-5D6E-409C-BE32-E72D297353CC}">
              <c16:uniqueId val="{00000000-AD70-4445-A94C-FB655E658579}"/>
            </c:ext>
          </c:extLst>
        </c:ser>
        <c:ser>
          <c:idx val="1"/>
          <c:order val="1"/>
          <c:tx>
            <c:strRef>
              <c:f>Sheet1!$C$1</c:f>
              <c:strCache>
                <c:ptCount val="1"/>
                <c:pt idx="0">
                  <c:v>Oakland</c:v>
                </c:pt>
              </c:strCache>
            </c:strRef>
          </c:tx>
          <c:spPr>
            <a:solidFill>
              <a:schemeClr val="accent2"/>
            </a:solidFill>
            <a:ln>
              <a:no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33466408432816863"/>
                      <c:h val="7.4570200573065903E-2"/>
                    </c:manualLayout>
                  </c15:layout>
                </c:ext>
                <c:ext xmlns:c16="http://schemas.microsoft.com/office/drawing/2014/chart" uri="{C3380CC4-5D6E-409C-BE32-E72D297353CC}">
                  <c16:uniqueId val="{00000005-AD70-4445-A94C-FB655E658579}"/>
                </c:ext>
              </c:extLst>
            </c:dLbl>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168413</c:v>
                </c:pt>
              </c:numCache>
            </c:numRef>
          </c:val>
          <c:extLst>
            <c:ext xmlns:c16="http://schemas.microsoft.com/office/drawing/2014/chart" uri="{C3380CC4-5D6E-409C-BE32-E72D297353CC}">
              <c16:uniqueId val="{00000001-AD70-4445-A94C-FB655E658579}"/>
            </c:ext>
          </c:extLst>
        </c:ser>
        <c:dLbls>
          <c:showLegendKey val="0"/>
          <c:showVal val="0"/>
          <c:showCatName val="0"/>
          <c:showSerName val="0"/>
          <c:showPercent val="0"/>
          <c:showBubbleSize val="0"/>
        </c:dLbls>
        <c:gapWidth val="219"/>
        <c:overlap val="-27"/>
        <c:axId val="1001227951"/>
        <c:axId val="1001226287"/>
      </c:barChart>
      <c:catAx>
        <c:axId val="1001227951"/>
        <c:scaling>
          <c:orientation val="minMax"/>
        </c:scaling>
        <c:delete val="1"/>
        <c:axPos val="b"/>
        <c:numFmt formatCode="General" sourceLinked="1"/>
        <c:majorTickMark val="none"/>
        <c:minorTickMark val="none"/>
        <c:tickLblPos val="nextTo"/>
        <c:crossAx val="1001226287"/>
        <c:crosses val="autoZero"/>
        <c:auto val="1"/>
        <c:lblAlgn val="ctr"/>
        <c:lblOffset val="100"/>
        <c:noMultiLvlLbl val="0"/>
      </c:catAx>
      <c:valAx>
        <c:axId val="1001226287"/>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0122795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2000">
          <a:solidFill>
            <a:schemeClr val="bg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3594639165679"/>
          <c:y val="6.6502732240437165E-2"/>
          <c:w val="0.84419273918193849"/>
          <c:h val="0.68784581485084517"/>
        </c:manualLayout>
      </c:layout>
      <c:barChart>
        <c:barDir val="col"/>
        <c:grouping val="clustered"/>
        <c:varyColors val="0"/>
        <c:ser>
          <c:idx val="0"/>
          <c:order val="0"/>
          <c:tx>
            <c:strRef>
              <c:f>Sheet1!$B$1</c:f>
              <c:strCache>
                <c:ptCount val="1"/>
                <c:pt idx="0">
                  <c:v> Median Price </c:v>
                </c:pt>
              </c:strCache>
            </c:strRef>
          </c:tx>
          <c:spPr>
            <a:solidFill>
              <a:schemeClr val="accent2"/>
            </a:solidFill>
            <a:ln>
              <a:noFill/>
            </a:ln>
            <a:effectLst>
              <a:outerShdw blurRad="50800" dist="38100" algn="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6DE4-40B5-98DF-8D529F031462}"/>
              </c:ext>
            </c:extLst>
          </c:dPt>
          <c:dPt>
            <c:idx val="1"/>
            <c:invertIfNegative val="0"/>
            <c:bubble3D val="0"/>
            <c:extLst>
              <c:ext xmlns:c16="http://schemas.microsoft.com/office/drawing/2014/chart" uri="{C3380CC4-5D6E-409C-BE32-E72D297353CC}">
                <c16:uniqueId val="{00000001-6DE4-40B5-98DF-8D529F031462}"/>
              </c:ext>
            </c:extLst>
          </c:dPt>
          <c:dPt>
            <c:idx val="2"/>
            <c:invertIfNegative val="0"/>
            <c:bubble3D val="0"/>
            <c:extLst>
              <c:ext xmlns:c16="http://schemas.microsoft.com/office/drawing/2014/chart" uri="{C3380CC4-5D6E-409C-BE32-E72D297353CC}">
                <c16:uniqueId val="{00000002-6DE4-40B5-98DF-8D529F031462}"/>
              </c:ext>
            </c:extLst>
          </c:dPt>
          <c:dPt>
            <c:idx val="3"/>
            <c:invertIfNegative val="0"/>
            <c:bubble3D val="0"/>
            <c:extLst>
              <c:ext xmlns:c16="http://schemas.microsoft.com/office/drawing/2014/chart" uri="{C3380CC4-5D6E-409C-BE32-E72D297353CC}">
                <c16:uniqueId val="{00000003-6DE4-40B5-98DF-8D529F031462}"/>
              </c:ext>
            </c:extLst>
          </c:dPt>
          <c:dPt>
            <c:idx val="4"/>
            <c:invertIfNegative val="0"/>
            <c:bubble3D val="0"/>
            <c:extLst>
              <c:ext xmlns:c16="http://schemas.microsoft.com/office/drawing/2014/chart" uri="{C3380CC4-5D6E-409C-BE32-E72D297353CC}">
                <c16:uniqueId val="{00000004-6DE4-40B5-98DF-8D529F031462}"/>
              </c:ext>
            </c:extLst>
          </c:dPt>
          <c:dPt>
            <c:idx val="5"/>
            <c:invertIfNegative val="0"/>
            <c:bubble3D val="0"/>
            <c:extLst>
              <c:ext xmlns:c16="http://schemas.microsoft.com/office/drawing/2014/chart" uri="{C3380CC4-5D6E-409C-BE32-E72D297353CC}">
                <c16:uniqueId val="{00000005-6DE4-40B5-98DF-8D529F031462}"/>
              </c:ext>
            </c:extLst>
          </c:dPt>
          <c:dPt>
            <c:idx val="6"/>
            <c:invertIfNegative val="0"/>
            <c:bubble3D val="0"/>
            <c:extLst>
              <c:ext xmlns:c16="http://schemas.microsoft.com/office/drawing/2014/chart" uri="{C3380CC4-5D6E-409C-BE32-E72D297353CC}">
                <c16:uniqueId val="{00000006-6DE4-40B5-98DF-8D529F031462}"/>
              </c:ext>
            </c:extLst>
          </c:dPt>
          <c:dPt>
            <c:idx val="7"/>
            <c:invertIfNegative val="0"/>
            <c:bubble3D val="0"/>
            <c:extLst>
              <c:ext xmlns:c16="http://schemas.microsoft.com/office/drawing/2014/chart" uri="{C3380CC4-5D6E-409C-BE32-E72D297353CC}">
                <c16:uniqueId val="{00000007-6DE4-40B5-98DF-8D529F031462}"/>
              </c:ext>
            </c:extLst>
          </c:dPt>
          <c:dPt>
            <c:idx val="8"/>
            <c:invertIfNegative val="0"/>
            <c:bubble3D val="0"/>
            <c:extLst>
              <c:ext xmlns:c16="http://schemas.microsoft.com/office/drawing/2014/chart" uri="{C3380CC4-5D6E-409C-BE32-E72D297353CC}">
                <c16:uniqueId val="{00000008-6DE4-40B5-98DF-8D529F031462}"/>
              </c:ext>
            </c:extLst>
          </c:dPt>
          <c:dPt>
            <c:idx val="9"/>
            <c:invertIfNegative val="0"/>
            <c:bubble3D val="0"/>
            <c:extLst>
              <c:ext xmlns:c16="http://schemas.microsoft.com/office/drawing/2014/chart" uri="{C3380CC4-5D6E-409C-BE32-E72D297353CC}">
                <c16:uniqueId val="{00000009-6DE4-40B5-98DF-8D529F031462}"/>
              </c:ext>
            </c:extLst>
          </c:dPt>
          <c:dPt>
            <c:idx val="10"/>
            <c:invertIfNegative val="0"/>
            <c:bubble3D val="0"/>
            <c:extLst>
              <c:ext xmlns:c16="http://schemas.microsoft.com/office/drawing/2014/chart" uri="{C3380CC4-5D6E-409C-BE32-E72D297353CC}">
                <c16:uniqueId val="{0000000A-6DE4-40B5-98DF-8D529F031462}"/>
              </c:ext>
            </c:extLst>
          </c:dPt>
          <c:dPt>
            <c:idx val="11"/>
            <c:invertIfNegative val="0"/>
            <c:bubble3D val="0"/>
            <c:extLst>
              <c:ext xmlns:c16="http://schemas.microsoft.com/office/drawing/2014/chart" uri="{C3380CC4-5D6E-409C-BE32-E72D297353CC}">
                <c16:uniqueId val="{0000000B-6DE4-40B5-98DF-8D529F031462}"/>
              </c:ext>
            </c:extLst>
          </c:dPt>
          <c:dPt>
            <c:idx val="1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D-6DE4-40B5-98DF-8D529F031462}"/>
              </c:ext>
            </c:extLst>
          </c:dPt>
          <c:dPt>
            <c:idx val="1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F-6DE4-40B5-98DF-8D529F031462}"/>
              </c:ext>
            </c:extLst>
          </c:dPt>
          <c:dPt>
            <c:idx val="1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1-6DE4-40B5-98DF-8D529F031462}"/>
              </c:ext>
            </c:extLst>
          </c:dPt>
          <c:dPt>
            <c:idx val="1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3-6DE4-40B5-98DF-8D529F031462}"/>
              </c:ext>
            </c:extLst>
          </c:dPt>
          <c:dPt>
            <c:idx val="1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5-6DE4-40B5-98DF-8D529F031462}"/>
              </c:ext>
            </c:extLst>
          </c:dPt>
          <c:dPt>
            <c:idx val="1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7-6DE4-40B5-98DF-8D529F031462}"/>
              </c:ext>
            </c:extLst>
          </c:dPt>
          <c:dPt>
            <c:idx val="1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9-6DE4-40B5-98DF-8D529F031462}"/>
              </c:ext>
            </c:extLst>
          </c:dPt>
          <c:dPt>
            <c:idx val="1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B-6DE4-40B5-98DF-8D529F031462}"/>
              </c:ext>
            </c:extLst>
          </c:dPt>
          <c:dPt>
            <c:idx val="2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D-6DE4-40B5-98DF-8D529F031462}"/>
              </c:ext>
            </c:extLst>
          </c:dPt>
          <c:dPt>
            <c:idx val="2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F-6DE4-40B5-98DF-8D529F031462}"/>
              </c:ext>
            </c:extLst>
          </c:dPt>
          <c:dPt>
            <c:idx val="2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1-6DE4-40B5-98DF-8D529F031462}"/>
              </c:ext>
            </c:extLst>
          </c:dPt>
          <c:dPt>
            <c:idx val="2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3-6DE4-40B5-98DF-8D529F031462}"/>
              </c:ext>
            </c:extLst>
          </c:dPt>
          <c:dPt>
            <c:idx val="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5-6DE4-40B5-98DF-8D529F031462}"/>
              </c:ext>
            </c:extLst>
          </c:dPt>
          <c:dPt>
            <c:idx val="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7-6DE4-40B5-98DF-8D529F031462}"/>
              </c:ext>
            </c:extLst>
          </c:dPt>
          <c:dPt>
            <c:idx val="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9-6DE4-40B5-98DF-8D529F031462}"/>
              </c:ext>
            </c:extLst>
          </c:dPt>
          <c:dPt>
            <c:idx val="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B-6DE4-40B5-98DF-8D529F031462}"/>
              </c:ext>
            </c:extLst>
          </c:dPt>
          <c:dPt>
            <c:idx val="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D-6DE4-40B5-98DF-8D529F031462}"/>
              </c:ext>
            </c:extLst>
          </c:dPt>
          <c:dPt>
            <c:idx val="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2F-6DE4-40B5-98DF-8D529F031462}"/>
              </c:ext>
            </c:extLst>
          </c:dPt>
          <c:dPt>
            <c:idx val="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1-6DE4-40B5-98DF-8D529F031462}"/>
              </c:ext>
            </c:extLst>
          </c:dPt>
          <c:dPt>
            <c:idx val="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3-6DE4-40B5-98DF-8D529F031462}"/>
              </c:ext>
            </c:extLst>
          </c:dPt>
          <c:dPt>
            <c:idx val="3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5-6DE4-40B5-98DF-8D529F031462}"/>
              </c:ext>
            </c:extLst>
          </c:dPt>
          <c:dPt>
            <c:idx val="3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7-6DE4-40B5-98DF-8D529F031462}"/>
              </c:ext>
            </c:extLst>
          </c:dPt>
          <c:dPt>
            <c:idx val="3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9-6DE4-40B5-98DF-8D529F031462}"/>
              </c:ext>
            </c:extLst>
          </c:dPt>
          <c:dPt>
            <c:idx val="3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B-6DE4-40B5-98DF-8D529F031462}"/>
              </c:ext>
            </c:extLst>
          </c:dPt>
          <c:dPt>
            <c:idx val="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D-6DE4-40B5-98DF-8D529F031462}"/>
              </c:ext>
            </c:extLst>
          </c:dPt>
          <c:dPt>
            <c:idx val="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3F-6DE4-40B5-98DF-8D529F031462}"/>
              </c:ext>
            </c:extLst>
          </c:dPt>
          <c:dPt>
            <c:idx val="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1-6DE4-40B5-98DF-8D529F031462}"/>
              </c:ext>
            </c:extLst>
          </c:dPt>
          <c:dPt>
            <c:idx val="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3-6DE4-40B5-98DF-8D529F031462}"/>
              </c:ext>
            </c:extLst>
          </c:dPt>
          <c:dPt>
            <c:idx val="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5-6DE4-40B5-98DF-8D529F031462}"/>
              </c:ext>
            </c:extLst>
          </c:dPt>
          <c:dPt>
            <c:idx val="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7-6DE4-40B5-98DF-8D529F031462}"/>
              </c:ext>
            </c:extLst>
          </c:dPt>
          <c:dPt>
            <c:idx val="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9-6DE4-40B5-98DF-8D529F031462}"/>
              </c:ext>
            </c:extLst>
          </c:dPt>
          <c:dPt>
            <c:idx val="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B-6DE4-40B5-98DF-8D529F031462}"/>
              </c:ext>
            </c:extLst>
          </c:dPt>
          <c:dPt>
            <c:idx val="4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D-6DE4-40B5-98DF-8D529F031462}"/>
              </c:ext>
            </c:extLst>
          </c:dPt>
          <c:dPt>
            <c:idx val="4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4F-6DE4-40B5-98DF-8D529F031462}"/>
              </c:ext>
            </c:extLst>
          </c:dPt>
          <c:dPt>
            <c:idx val="4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1-6DE4-40B5-98DF-8D529F031462}"/>
              </c:ext>
            </c:extLst>
          </c:dPt>
          <c:dPt>
            <c:idx val="4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53-6DE4-40B5-98DF-8D529F031462}"/>
              </c:ext>
            </c:extLst>
          </c:dPt>
          <c:dPt>
            <c:idx val="48"/>
            <c:invertIfNegative val="0"/>
            <c:bubble3D val="0"/>
            <c:extLst>
              <c:ext xmlns:c16="http://schemas.microsoft.com/office/drawing/2014/chart" uri="{C3380CC4-5D6E-409C-BE32-E72D297353CC}">
                <c16:uniqueId val="{00000054-6DE4-40B5-98DF-8D529F031462}"/>
              </c:ext>
            </c:extLst>
          </c:dPt>
          <c:dPt>
            <c:idx val="49"/>
            <c:invertIfNegative val="0"/>
            <c:bubble3D val="0"/>
            <c:extLst>
              <c:ext xmlns:c16="http://schemas.microsoft.com/office/drawing/2014/chart" uri="{C3380CC4-5D6E-409C-BE32-E72D297353CC}">
                <c16:uniqueId val="{00000055-6DE4-40B5-98DF-8D529F031462}"/>
              </c:ext>
            </c:extLst>
          </c:dPt>
          <c:dPt>
            <c:idx val="50"/>
            <c:invertIfNegative val="0"/>
            <c:bubble3D val="0"/>
            <c:extLst>
              <c:ext xmlns:c16="http://schemas.microsoft.com/office/drawing/2014/chart" uri="{C3380CC4-5D6E-409C-BE32-E72D297353CC}">
                <c16:uniqueId val="{00000056-6DE4-40B5-98DF-8D529F031462}"/>
              </c:ext>
            </c:extLst>
          </c:dPt>
          <c:dPt>
            <c:idx val="51"/>
            <c:invertIfNegative val="0"/>
            <c:bubble3D val="0"/>
            <c:extLst>
              <c:ext xmlns:c16="http://schemas.microsoft.com/office/drawing/2014/chart" uri="{C3380CC4-5D6E-409C-BE32-E72D297353CC}">
                <c16:uniqueId val="{00000057-6DE4-40B5-98DF-8D529F031462}"/>
              </c:ext>
            </c:extLst>
          </c:dPt>
          <c:dPt>
            <c:idx val="52"/>
            <c:invertIfNegative val="0"/>
            <c:bubble3D val="0"/>
            <c:extLst>
              <c:ext xmlns:c16="http://schemas.microsoft.com/office/drawing/2014/chart" uri="{C3380CC4-5D6E-409C-BE32-E72D297353CC}">
                <c16:uniqueId val="{00000058-6DE4-40B5-98DF-8D529F031462}"/>
              </c:ext>
            </c:extLst>
          </c:dPt>
          <c:dPt>
            <c:idx val="53"/>
            <c:invertIfNegative val="0"/>
            <c:bubble3D val="0"/>
            <c:extLst>
              <c:ext xmlns:c16="http://schemas.microsoft.com/office/drawing/2014/chart" uri="{C3380CC4-5D6E-409C-BE32-E72D297353CC}">
                <c16:uniqueId val="{00000059-6DE4-40B5-98DF-8D529F031462}"/>
              </c:ext>
            </c:extLst>
          </c:dPt>
          <c:dPt>
            <c:idx val="54"/>
            <c:invertIfNegative val="0"/>
            <c:bubble3D val="0"/>
            <c:extLst>
              <c:ext xmlns:c16="http://schemas.microsoft.com/office/drawing/2014/chart" uri="{C3380CC4-5D6E-409C-BE32-E72D297353CC}">
                <c16:uniqueId val="{0000005A-6DE4-40B5-98DF-8D529F031462}"/>
              </c:ext>
            </c:extLst>
          </c:dPt>
          <c:dPt>
            <c:idx val="55"/>
            <c:invertIfNegative val="0"/>
            <c:bubble3D val="0"/>
            <c:extLst>
              <c:ext xmlns:c16="http://schemas.microsoft.com/office/drawing/2014/chart" uri="{C3380CC4-5D6E-409C-BE32-E72D297353CC}">
                <c16:uniqueId val="{0000005B-6DE4-40B5-98DF-8D529F031462}"/>
              </c:ext>
            </c:extLst>
          </c:dPt>
          <c:dPt>
            <c:idx val="56"/>
            <c:invertIfNegative val="0"/>
            <c:bubble3D val="0"/>
            <c:extLst>
              <c:ext xmlns:c16="http://schemas.microsoft.com/office/drawing/2014/chart" uri="{C3380CC4-5D6E-409C-BE32-E72D297353CC}">
                <c16:uniqueId val="{0000005C-6DE4-40B5-98DF-8D529F031462}"/>
              </c:ext>
            </c:extLst>
          </c:dPt>
          <c:dPt>
            <c:idx val="57"/>
            <c:invertIfNegative val="0"/>
            <c:bubble3D val="0"/>
            <c:extLst>
              <c:ext xmlns:c16="http://schemas.microsoft.com/office/drawing/2014/chart" uri="{C3380CC4-5D6E-409C-BE32-E72D297353CC}">
                <c16:uniqueId val="{0000005D-6DE4-40B5-98DF-8D529F031462}"/>
              </c:ext>
            </c:extLst>
          </c:dPt>
          <c:dPt>
            <c:idx val="58"/>
            <c:invertIfNegative val="0"/>
            <c:bubble3D val="0"/>
            <c:extLst>
              <c:ext xmlns:c16="http://schemas.microsoft.com/office/drawing/2014/chart" uri="{C3380CC4-5D6E-409C-BE32-E72D297353CC}">
                <c16:uniqueId val="{0000005E-6DE4-40B5-98DF-8D529F031462}"/>
              </c:ext>
            </c:extLst>
          </c:dPt>
          <c:dPt>
            <c:idx val="59"/>
            <c:invertIfNegative val="0"/>
            <c:bubble3D val="0"/>
            <c:extLst>
              <c:ext xmlns:c16="http://schemas.microsoft.com/office/drawing/2014/chart" uri="{C3380CC4-5D6E-409C-BE32-E72D297353CC}">
                <c16:uniqueId val="{0000005F-6DE4-40B5-98DF-8D529F031462}"/>
              </c:ext>
            </c:extLst>
          </c:dPt>
          <c:dPt>
            <c:idx val="6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1-6DE4-40B5-98DF-8D529F031462}"/>
              </c:ext>
            </c:extLst>
          </c:dPt>
          <c:dPt>
            <c:idx val="6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3-6DE4-40B5-98DF-8D529F031462}"/>
              </c:ext>
            </c:extLst>
          </c:dPt>
          <c:dPt>
            <c:idx val="6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5-6DE4-40B5-98DF-8D529F031462}"/>
              </c:ext>
            </c:extLst>
          </c:dPt>
          <c:dPt>
            <c:idx val="6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7-6DE4-40B5-98DF-8D529F031462}"/>
              </c:ext>
            </c:extLst>
          </c:dPt>
          <c:dPt>
            <c:idx val="6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9-6DE4-40B5-98DF-8D529F031462}"/>
              </c:ext>
            </c:extLst>
          </c:dPt>
          <c:dPt>
            <c:idx val="6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B-6DE4-40B5-98DF-8D529F031462}"/>
              </c:ext>
            </c:extLst>
          </c:dPt>
          <c:dPt>
            <c:idx val="6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D-6DE4-40B5-98DF-8D529F031462}"/>
              </c:ext>
            </c:extLst>
          </c:dPt>
          <c:dPt>
            <c:idx val="6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6F-6DE4-40B5-98DF-8D529F031462}"/>
              </c:ext>
            </c:extLst>
          </c:dPt>
          <c:dPt>
            <c:idx val="6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1-6DE4-40B5-98DF-8D529F031462}"/>
              </c:ext>
            </c:extLst>
          </c:dPt>
          <c:dPt>
            <c:idx val="6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3-6DE4-40B5-98DF-8D529F031462}"/>
              </c:ext>
            </c:extLst>
          </c:dPt>
          <c:dPt>
            <c:idx val="7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5-6DE4-40B5-98DF-8D529F031462}"/>
              </c:ext>
            </c:extLst>
          </c:dPt>
          <c:dPt>
            <c:idx val="7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7-6DE4-40B5-98DF-8D529F031462}"/>
              </c:ext>
            </c:extLst>
          </c:dPt>
          <c:dPt>
            <c:idx val="7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9-6DE4-40B5-98DF-8D529F031462}"/>
              </c:ext>
            </c:extLst>
          </c:dPt>
          <c:dPt>
            <c:idx val="7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B-6DE4-40B5-98DF-8D529F031462}"/>
              </c:ext>
            </c:extLst>
          </c:dPt>
          <c:dPt>
            <c:idx val="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D-6DE4-40B5-98DF-8D529F031462}"/>
              </c:ext>
            </c:extLst>
          </c:dPt>
          <c:dPt>
            <c:idx val="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7F-6DE4-40B5-98DF-8D529F031462}"/>
              </c:ext>
            </c:extLst>
          </c:dPt>
          <c:dPt>
            <c:idx val="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1-6DE4-40B5-98DF-8D529F031462}"/>
              </c:ext>
            </c:extLst>
          </c:dPt>
          <c:dPt>
            <c:idx val="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3-6DE4-40B5-98DF-8D529F031462}"/>
              </c:ext>
            </c:extLst>
          </c:dPt>
          <c:dPt>
            <c:idx val="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5-6DE4-40B5-98DF-8D529F031462}"/>
              </c:ext>
            </c:extLst>
          </c:dPt>
          <c:dPt>
            <c:idx val="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7-6DE4-40B5-98DF-8D529F031462}"/>
              </c:ext>
            </c:extLst>
          </c:dPt>
          <c:dPt>
            <c:idx val="8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9-6DE4-40B5-98DF-8D529F031462}"/>
              </c:ext>
            </c:extLst>
          </c:dPt>
          <c:dPt>
            <c:idx val="8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B-6DE4-40B5-98DF-8D529F031462}"/>
              </c:ext>
            </c:extLst>
          </c:dPt>
          <c:dPt>
            <c:idx val="8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D-6DE4-40B5-98DF-8D529F031462}"/>
              </c:ext>
            </c:extLst>
          </c:dPt>
          <c:dPt>
            <c:idx val="8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8F-6DE4-40B5-98DF-8D529F031462}"/>
              </c:ext>
            </c:extLst>
          </c:dPt>
          <c:dPt>
            <c:idx val="8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1-6DE4-40B5-98DF-8D529F031462}"/>
              </c:ext>
            </c:extLst>
          </c:dPt>
          <c:dPt>
            <c:idx val="8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3-6DE4-40B5-98DF-8D529F031462}"/>
              </c:ext>
            </c:extLst>
          </c:dPt>
          <c:dPt>
            <c:idx val="8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5-6DE4-40B5-98DF-8D529F031462}"/>
              </c:ext>
            </c:extLst>
          </c:dPt>
          <c:dPt>
            <c:idx val="8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7-6DE4-40B5-98DF-8D529F031462}"/>
              </c:ext>
            </c:extLst>
          </c:dPt>
          <c:dPt>
            <c:idx val="8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9-6DE4-40B5-98DF-8D529F031462}"/>
              </c:ext>
            </c:extLst>
          </c:dPt>
          <c:dPt>
            <c:idx val="8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B-6DE4-40B5-98DF-8D529F031462}"/>
              </c:ext>
            </c:extLst>
          </c:dPt>
          <c:dPt>
            <c:idx val="9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D-6DE4-40B5-98DF-8D529F031462}"/>
              </c:ext>
            </c:extLst>
          </c:dPt>
          <c:dPt>
            <c:idx val="9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9F-6DE4-40B5-98DF-8D529F031462}"/>
              </c:ext>
            </c:extLst>
          </c:dPt>
          <c:dPt>
            <c:idx val="9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1-6DE4-40B5-98DF-8D529F031462}"/>
              </c:ext>
            </c:extLst>
          </c:dPt>
          <c:dPt>
            <c:idx val="9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3-6DE4-40B5-98DF-8D529F031462}"/>
              </c:ext>
            </c:extLst>
          </c:dPt>
          <c:dPt>
            <c:idx val="9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5-6DE4-40B5-98DF-8D529F031462}"/>
              </c:ext>
            </c:extLst>
          </c:dPt>
          <c:dPt>
            <c:idx val="9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A7-6DE4-40B5-98DF-8D529F031462}"/>
              </c:ext>
            </c:extLst>
          </c:dPt>
          <c:dPt>
            <c:idx val="96"/>
            <c:invertIfNegative val="0"/>
            <c:bubble3D val="0"/>
            <c:extLst>
              <c:ext xmlns:c16="http://schemas.microsoft.com/office/drawing/2014/chart" uri="{C3380CC4-5D6E-409C-BE32-E72D297353CC}">
                <c16:uniqueId val="{000000A8-6DE4-40B5-98DF-8D529F031462}"/>
              </c:ext>
            </c:extLst>
          </c:dPt>
          <c:dPt>
            <c:idx val="97"/>
            <c:invertIfNegative val="0"/>
            <c:bubble3D val="0"/>
            <c:extLst>
              <c:ext xmlns:c16="http://schemas.microsoft.com/office/drawing/2014/chart" uri="{C3380CC4-5D6E-409C-BE32-E72D297353CC}">
                <c16:uniqueId val="{000000A9-6DE4-40B5-98DF-8D529F031462}"/>
              </c:ext>
            </c:extLst>
          </c:dPt>
          <c:dPt>
            <c:idx val="98"/>
            <c:invertIfNegative val="0"/>
            <c:bubble3D val="0"/>
            <c:extLst>
              <c:ext xmlns:c16="http://schemas.microsoft.com/office/drawing/2014/chart" uri="{C3380CC4-5D6E-409C-BE32-E72D297353CC}">
                <c16:uniqueId val="{000000AA-6DE4-40B5-98DF-8D529F031462}"/>
              </c:ext>
            </c:extLst>
          </c:dPt>
          <c:dPt>
            <c:idx val="99"/>
            <c:invertIfNegative val="0"/>
            <c:bubble3D val="0"/>
            <c:extLst>
              <c:ext xmlns:c16="http://schemas.microsoft.com/office/drawing/2014/chart" uri="{C3380CC4-5D6E-409C-BE32-E72D297353CC}">
                <c16:uniqueId val="{000000AB-6DE4-40B5-98DF-8D529F031462}"/>
              </c:ext>
            </c:extLst>
          </c:dPt>
          <c:dPt>
            <c:idx val="100"/>
            <c:invertIfNegative val="0"/>
            <c:bubble3D val="0"/>
            <c:extLst>
              <c:ext xmlns:c16="http://schemas.microsoft.com/office/drawing/2014/chart" uri="{C3380CC4-5D6E-409C-BE32-E72D297353CC}">
                <c16:uniqueId val="{000000AC-6DE4-40B5-98DF-8D529F031462}"/>
              </c:ext>
            </c:extLst>
          </c:dPt>
          <c:dPt>
            <c:idx val="101"/>
            <c:invertIfNegative val="0"/>
            <c:bubble3D val="0"/>
            <c:extLst>
              <c:ext xmlns:c16="http://schemas.microsoft.com/office/drawing/2014/chart" uri="{C3380CC4-5D6E-409C-BE32-E72D297353CC}">
                <c16:uniqueId val="{000000AD-6DE4-40B5-98DF-8D529F031462}"/>
              </c:ext>
            </c:extLst>
          </c:dPt>
          <c:dPt>
            <c:idx val="102"/>
            <c:invertIfNegative val="0"/>
            <c:bubble3D val="0"/>
            <c:extLst>
              <c:ext xmlns:c16="http://schemas.microsoft.com/office/drawing/2014/chart" uri="{C3380CC4-5D6E-409C-BE32-E72D297353CC}">
                <c16:uniqueId val="{000000AE-6DE4-40B5-98DF-8D529F031462}"/>
              </c:ext>
            </c:extLst>
          </c:dPt>
          <c:dPt>
            <c:idx val="103"/>
            <c:invertIfNegative val="0"/>
            <c:bubble3D val="0"/>
            <c:extLst>
              <c:ext xmlns:c16="http://schemas.microsoft.com/office/drawing/2014/chart" uri="{C3380CC4-5D6E-409C-BE32-E72D297353CC}">
                <c16:uniqueId val="{000000AF-6DE4-40B5-98DF-8D529F031462}"/>
              </c:ext>
            </c:extLst>
          </c:dPt>
          <c:dPt>
            <c:idx val="104"/>
            <c:invertIfNegative val="0"/>
            <c:bubble3D val="0"/>
            <c:extLst>
              <c:ext xmlns:c16="http://schemas.microsoft.com/office/drawing/2014/chart" uri="{C3380CC4-5D6E-409C-BE32-E72D297353CC}">
                <c16:uniqueId val="{000000B0-6DE4-40B5-98DF-8D529F031462}"/>
              </c:ext>
            </c:extLst>
          </c:dPt>
          <c:dPt>
            <c:idx val="105"/>
            <c:invertIfNegative val="0"/>
            <c:bubble3D val="0"/>
            <c:extLst>
              <c:ext xmlns:c16="http://schemas.microsoft.com/office/drawing/2014/chart" uri="{C3380CC4-5D6E-409C-BE32-E72D297353CC}">
                <c16:uniqueId val="{000000B1-6DE4-40B5-98DF-8D529F031462}"/>
              </c:ext>
            </c:extLst>
          </c:dPt>
          <c:dPt>
            <c:idx val="106"/>
            <c:invertIfNegative val="0"/>
            <c:bubble3D val="0"/>
            <c:extLst>
              <c:ext xmlns:c16="http://schemas.microsoft.com/office/drawing/2014/chart" uri="{C3380CC4-5D6E-409C-BE32-E72D297353CC}">
                <c16:uniqueId val="{000000B2-6DE4-40B5-98DF-8D529F031462}"/>
              </c:ext>
            </c:extLst>
          </c:dPt>
          <c:dPt>
            <c:idx val="107"/>
            <c:invertIfNegative val="0"/>
            <c:bubble3D val="0"/>
            <c:extLst>
              <c:ext xmlns:c16="http://schemas.microsoft.com/office/drawing/2014/chart" uri="{C3380CC4-5D6E-409C-BE32-E72D297353CC}">
                <c16:uniqueId val="{000000B3-6DE4-40B5-98DF-8D529F031462}"/>
              </c:ext>
            </c:extLst>
          </c:dPt>
          <c:dPt>
            <c:idx val="10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5-6DE4-40B5-98DF-8D529F031462}"/>
              </c:ext>
            </c:extLst>
          </c:dPt>
          <c:dPt>
            <c:idx val="10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7-6DE4-40B5-98DF-8D529F031462}"/>
              </c:ext>
            </c:extLst>
          </c:dPt>
          <c:dPt>
            <c:idx val="11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9-6DE4-40B5-98DF-8D529F031462}"/>
              </c:ext>
            </c:extLst>
          </c:dPt>
          <c:dPt>
            <c:idx val="11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B-6DE4-40B5-98DF-8D529F031462}"/>
              </c:ext>
            </c:extLst>
          </c:dPt>
          <c:dPt>
            <c:idx val="11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D-6DE4-40B5-98DF-8D529F031462}"/>
              </c:ext>
            </c:extLst>
          </c:dPt>
          <c:dPt>
            <c:idx val="11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BF-6DE4-40B5-98DF-8D529F031462}"/>
              </c:ext>
            </c:extLst>
          </c:dPt>
          <c:dPt>
            <c:idx val="11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1-6DE4-40B5-98DF-8D529F031462}"/>
              </c:ext>
            </c:extLst>
          </c:dPt>
          <c:dPt>
            <c:idx val="11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3-6DE4-40B5-98DF-8D529F031462}"/>
              </c:ext>
            </c:extLst>
          </c:dPt>
          <c:dPt>
            <c:idx val="11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5-6DE4-40B5-98DF-8D529F031462}"/>
              </c:ext>
            </c:extLst>
          </c:dPt>
          <c:dPt>
            <c:idx val="11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7-6DE4-40B5-98DF-8D529F031462}"/>
              </c:ext>
            </c:extLst>
          </c:dPt>
          <c:dPt>
            <c:idx val="11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9-6DE4-40B5-98DF-8D529F031462}"/>
              </c:ext>
            </c:extLst>
          </c:dPt>
          <c:dPt>
            <c:idx val="11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B-6DE4-40B5-98DF-8D529F031462}"/>
              </c:ext>
            </c:extLst>
          </c:dPt>
          <c:dPt>
            <c:idx val="12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D-6DE4-40B5-98DF-8D529F031462}"/>
              </c:ext>
            </c:extLst>
          </c:dPt>
          <c:dPt>
            <c:idx val="12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CF-6DE4-40B5-98DF-8D529F031462}"/>
              </c:ext>
            </c:extLst>
          </c:dPt>
          <c:dPt>
            <c:idx val="122"/>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1-6DE4-40B5-98DF-8D529F031462}"/>
              </c:ext>
            </c:extLst>
          </c:dPt>
          <c:dPt>
            <c:idx val="12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3-6DE4-40B5-98DF-8D529F031462}"/>
              </c:ext>
            </c:extLst>
          </c:dPt>
          <c:dPt>
            <c:idx val="12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5-6DE4-40B5-98DF-8D529F031462}"/>
              </c:ext>
            </c:extLst>
          </c:dPt>
          <c:dPt>
            <c:idx val="12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7-6DE4-40B5-98DF-8D529F031462}"/>
              </c:ext>
            </c:extLst>
          </c:dPt>
          <c:dPt>
            <c:idx val="12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9-6DE4-40B5-98DF-8D529F031462}"/>
              </c:ext>
            </c:extLst>
          </c:dPt>
          <c:dPt>
            <c:idx val="12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B-6DE4-40B5-98DF-8D529F031462}"/>
              </c:ext>
            </c:extLst>
          </c:dPt>
          <c:dPt>
            <c:idx val="12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D-6DE4-40B5-98DF-8D529F031462}"/>
              </c:ext>
            </c:extLst>
          </c:dPt>
          <c:dPt>
            <c:idx val="12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DF-6DE4-40B5-98DF-8D529F031462}"/>
              </c:ext>
            </c:extLst>
          </c:dPt>
          <c:dPt>
            <c:idx val="13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1-6DE4-40B5-98DF-8D529F031462}"/>
              </c:ext>
            </c:extLst>
          </c:dPt>
          <c:dPt>
            <c:idx val="13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3-6DE4-40B5-98DF-8D529F031462}"/>
              </c:ext>
            </c:extLst>
          </c:dPt>
          <c:dPt>
            <c:idx val="13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5-6DE4-40B5-98DF-8D529F031462}"/>
              </c:ext>
            </c:extLst>
          </c:dPt>
          <c:dPt>
            <c:idx val="13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7-6DE4-40B5-98DF-8D529F031462}"/>
              </c:ext>
            </c:extLst>
          </c:dPt>
          <c:dPt>
            <c:idx val="13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9-6DE4-40B5-98DF-8D529F031462}"/>
              </c:ext>
            </c:extLst>
          </c:dPt>
          <c:dPt>
            <c:idx val="13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B-6DE4-40B5-98DF-8D529F031462}"/>
              </c:ext>
            </c:extLst>
          </c:dPt>
          <c:dPt>
            <c:idx val="13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D-6DE4-40B5-98DF-8D529F031462}"/>
              </c:ext>
            </c:extLst>
          </c:dPt>
          <c:dPt>
            <c:idx val="13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EF-6DE4-40B5-98DF-8D529F031462}"/>
              </c:ext>
            </c:extLst>
          </c:dPt>
          <c:dPt>
            <c:idx val="13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1-6DE4-40B5-98DF-8D529F031462}"/>
              </c:ext>
            </c:extLst>
          </c:dPt>
          <c:dPt>
            <c:idx val="13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3-6DE4-40B5-98DF-8D529F031462}"/>
              </c:ext>
            </c:extLst>
          </c:dPt>
          <c:dPt>
            <c:idx val="14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4-A263-44A2-B7B9-E7B865A6AA1A}"/>
              </c:ext>
            </c:extLst>
          </c:dPt>
          <c:dPt>
            <c:idx val="14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5-A263-44A2-B7B9-E7B865A6AA1A}"/>
              </c:ext>
            </c:extLst>
          </c:dPt>
          <c:dPt>
            <c:idx val="14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8-1DF2-40CB-8089-A3A3BFC9B5CF}"/>
              </c:ext>
            </c:extLst>
          </c:dPt>
          <c:dPt>
            <c:idx val="14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A-C3AF-4733-86CF-25E4C4070246}"/>
              </c:ext>
            </c:extLst>
          </c:dPt>
          <c:dPt>
            <c:idx val="15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E-2AE9-446F-AE36-5933D92ADA03}"/>
              </c:ext>
            </c:extLst>
          </c:dPt>
          <c:dPt>
            <c:idx val="15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C-2AE9-446F-AE36-5933D92ADA03}"/>
              </c:ext>
            </c:extLst>
          </c:dPt>
          <c:dPt>
            <c:idx val="158"/>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FD-2AE9-446F-AE36-5933D92ADA03}"/>
              </c:ext>
            </c:extLst>
          </c:dPt>
          <c:dPt>
            <c:idx val="159"/>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2-1999-4866-ACF3-0F7ADDD12229}"/>
              </c:ext>
            </c:extLst>
          </c:dPt>
          <c:dPt>
            <c:idx val="160"/>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4-3147-46E5-A3B4-05EF597638C5}"/>
              </c:ext>
            </c:extLst>
          </c:dPt>
          <c:dPt>
            <c:idx val="161"/>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6-39BD-4C4B-8E47-5ECD407ABE4B}"/>
              </c:ext>
            </c:extLst>
          </c:dPt>
          <c:dPt>
            <c:idx val="16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8-22AB-40FB-8EF4-0E4D6BC15B96}"/>
              </c:ext>
            </c:extLst>
          </c:dPt>
          <c:dPt>
            <c:idx val="163"/>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B-F4EC-4FDB-BFB9-787A988394BE}"/>
              </c:ext>
            </c:extLst>
          </c:dPt>
          <c:dPt>
            <c:idx val="16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C-E166-4849-8273-201D805B9F8E}"/>
              </c:ext>
            </c:extLst>
          </c:dPt>
          <c:dPt>
            <c:idx val="165"/>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0E-6A03-4A60-A56C-DD979B267B8D}"/>
              </c:ext>
            </c:extLst>
          </c:dPt>
          <c:dPt>
            <c:idx val="166"/>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1-4B6D-443A-9485-4966E719BFCC}"/>
              </c:ext>
            </c:extLst>
          </c:dPt>
          <c:dPt>
            <c:idx val="167"/>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0-4B6D-443A-9485-4966E719BFCC}"/>
              </c:ext>
            </c:extLst>
          </c:dPt>
          <c:dPt>
            <c:idx val="168"/>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5-C6A4-40FC-A266-56177430B954}"/>
              </c:ext>
            </c:extLst>
          </c:dPt>
          <c:dPt>
            <c:idx val="16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7-2726-4B6F-896F-D0FB0F51590A}"/>
              </c:ext>
            </c:extLst>
          </c:dPt>
          <c:dPt>
            <c:idx val="170"/>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9-80B0-41BD-BEB1-FBD37C30A237}"/>
              </c:ext>
            </c:extLst>
          </c:dPt>
          <c:dPt>
            <c:idx val="171"/>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A-3F12-42E9-8FA4-2BFA8E1BCBF2}"/>
              </c:ext>
            </c:extLst>
          </c:dPt>
          <c:dPt>
            <c:idx val="172"/>
            <c:invertIfNegative val="0"/>
            <c:bubble3D val="0"/>
            <c:spPr>
              <a:solidFill>
                <a:schemeClr val="accent1"/>
              </a:solidFill>
              <a:ln>
                <a:solidFill>
                  <a:schemeClr val="accent1"/>
                </a:solidFill>
              </a:ln>
              <a:effectLst>
                <a:outerShdw blurRad="50800" dist="38100" algn="l" rotWithShape="0">
                  <a:prstClr val="black">
                    <a:alpha val="40000"/>
                  </a:prstClr>
                </a:outerShdw>
              </a:effectLst>
            </c:spPr>
            <c:extLst>
              <c:ext xmlns:c16="http://schemas.microsoft.com/office/drawing/2014/chart" uri="{C3380CC4-5D6E-409C-BE32-E72D297353CC}">
                <c16:uniqueId val="{0000011C-7B5F-446F-B7BF-EAA7E16AF4C7}"/>
              </c:ext>
            </c:extLst>
          </c:dPt>
          <c:dPt>
            <c:idx val="173"/>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1F-169B-498F-B53C-69C28AF45F25}"/>
              </c:ext>
            </c:extLst>
          </c:dPt>
          <c:dPt>
            <c:idx val="174"/>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0-71A4-4736-807D-7268DBC6B396}"/>
              </c:ext>
            </c:extLst>
          </c:dPt>
          <c:dPt>
            <c:idx val="175"/>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2-323F-41DE-A543-79F7DD4CC94D}"/>
              </c:ext>
            </c:extLst>
          </c:dPt>
          <c:dPt>
            <c:idx val="17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4-7207-48B9-A906-67803449995A}"/>
              </c:ext>
            </c:extLst>
          </c:dPt>
          <c:dPt>
            <c:idx val="177"/>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6-9D36-4BD4-9EB3-F3CC791BAC53}"/>
              </c:ext>
            </c:extLst>
          </c:dPt>
          <c:dPt>
            <c:idx val="178"/>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8-4254-4B13-88A3-78D7FD2F1789}"/>
              </c:ext>
            </c:extLst>
          </c:dPt>
          <c:dPt>
            <c:idx val="179"/>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A-8A0D-4C52-A46E-06304630E937}"/>
              </c:ext>
            </c:extLst>
          </c:dPt>
          <c:dPt>
            <c:idx val="18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C-C2C4-4F4C-8D35-2B63D0F1FBFD}"/>
              </c:ext>
            </c:extLst>
          </c:dPt>
          <c:dPt>
            <c:idx val="18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2E-58B7-4EFD-A693-4390F0F75819}"/>
              </c:ext>
            </c:extLst>
          </c:dPt>
          <c:dPt>
            <c:idx val="182"/>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0-3C3F-4123-B167-50D914E45227}"/>
              </c:ext>
            </c:extLst>
          </c:dPt>
          <c:dPt>
            <c:idx val="183"/>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2-3848-462E-813A-763CCD318227}"/>
              </c:ext>
            </c:extLst>
          </c:dPt>
          <c:dPt>
            <c:idx val="184"/>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4-7FDD-442C-991C-101962DAD9D9}"/>
              </c:ext>
            </c:extLst>
          </c:dPt>
          <c:dPt>
            <c:idx val="185"/>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8-5A32-48E7-A921-9FB45ACFF9BC}"/>
              </c:ext>
            </c:extLst>
          </c:dPt>
          <c:dPt>
            <c:idx val="186"/>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9-5A32-48E7-A921-9FB45ACFF9BC}"/>
              </c:ext>
            </c:extLst>
          </c:dPt>
          <c:dPt>
            <c:idx val="187"/>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C-E16B-41C4-86C3-B99EE9509C61}"/>
              </c:ext>
            </c:extLst>
          </c:dPt>
          <c:dPt>
            <c:idx val="188"/>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3D-4397-42D2-A9EE-A67A76FEBA24}"/>
              </c:ext>
            </c:extLst>
          </c:dPt>
          <c:dPt>
            <c:idx val="189"/>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0-7B1C-4B2A-B7D1-58D619F16977}"/>
              </c:ext>
            </c:extLst>
          </c:dPt>
          <c:dPt>
            <c:idx val="190"/>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2-9B29-4E81-B9E1-322A204BDDD7}"/>
              </c:ext>
            </c:extLst>
          </c:dPt>
          <c:dPt>
            <c:idx val="191"/>
            <c:invertIfNegative val="0"/>
            <c:bubble3D val="0"/>
            <c:spPr>
              <a:solidFill>
                <a:schemeClr val="accent4"/>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4-B56B-44A5-A14A-7162A66864AB}"/>
              </c:ext>
            </c:extLst>
          </c:dPt>
          <c:dPt>
            <c:idx val="204"/>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146-9917-4456-B34B-29CDAAF8AF06}"/>
              </c:ext>
            </c:extLst>
          </c:dPt>
          <c:trendline>
            <c:name>600000</c:name>
            <c:spPr>
              <a:ln>
                <a:noFill/>
              </a:ln>
            </c:spPr>
            <c:trendlineType val="linear"/>
            <c:dispRSqr val="0"/>
            <c:dispEq val="0"/>
          </c:trendline>
          <c:cat>
            <c:numRef>
              <c:f>Sheet1!$A$2:$A$266</c:f>
              <c:numCache>
                <c:formatCode>mmm\-yy</c:formatCode>
                <c:ptCount val="205"/>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numCache>
            </c:numRef>
          </c:cat>
          <c:val>
            <c:numRef>
              <c:f>Sheet1!$B$2:$B$266</c:f>
              <c:numCache>
                <c:formatCode>_("$"* #,##0_);_("$"* \(#,##0\);_("$"* "-"??_);_(@_)</c:formatCode>
                <c:ptCount val="205"/>
                <c:pt idx="0">
                  <c:v>484580</c:v>
                </c:pt>
                <c:pt idx="1">
                  <c:v>470920</c:v>
                </c:pt>
                <c:pt idx="2">
                  <c:v>496890</c:v>
                </c:pt>
                <c:pt idx="3">
                  <c:v>510400</c:v>
                </c:pt>
                <c:pt idx="4">
                  <c:v>522530</c:v>
                </c:pt>
                <c:pt idx="5">
                  <c:v>542330</c:v>
                </c:pt>
                <c:pt idx="6">
                  <c:v>539840</c:v>
                </c:pt>
                <c:pt idx="7">
                  <c:v>567320</c:v>
                </c:pt>
                <c:pt idx="8">
                  <c:v>543510</c:v>
                </c:pt>
                <c:pt idx="9">
                  <c:v>537930</c:v>
                </c:pt>
                <c:pt idx="10">
                  <c:v>547870</c:v>
                </c:pt>
                <c:pt idx="11">
                  <c:v>547400</c:v>
                </c:pt>
                <c:pt idx="12">
                  <c:v>549460</c:v>
                </c:pt>
                <c:pt idx="13">
                  <c:v>534400</c:v>
                </c:pt>
                <c:pt idx="14">
                  <c:v>562130</c:v>
                </c:pt>
                <c:pt idx="15">
                  <c:v>562820</c:v>
                </c:pt>
                <c:pt idx="16">
                  <c:v>563860</c:v>
                </c:pt>
                <c:pt idx="17">
                  <c:v>575850</c:v>
                </c:pt>
                <c:pt idx="18">
                  <c:v>567860</c:v>
                </c:pt>
                <c:pt idx="19">
                  <c:v>577300</c:v>
                </c:pt>
                <c:pt idx="20">
                  <c:v>557150</c:v>
                </c:pt>
                <c:pt idx="21">
                  <c:v>552020</c:v>
                </c:pt>
                <c:pt idx="22">
                  <c:v>554500</c:v>
                </c:pt>
                <c:pt idx="23">
                  <c:v>569350</c:v>
                </c:pt>
                <c:pt idx="24">
                  <c:v>551220</c:v>
                </c:pt>
                <c:pt idx="25">
                  <c:v>554280</c:v>
                </c:pt>
                <c:pt idx="26">
                  <c:v>582930</c:v>
                </c:pt>
                <c:pt idx="27">
                  <c:v>594110</c:v>
                </c:pt>
                <c:pt idx="28">
                  <c:v>594530</c:v>
                </c:pt>
                <c:pt idx="29">
                  <c:v>591280</c:v>
                </c:pt>
                <c:pt idx="30">
                  <c:v>587560</c:v>
                </c:pt>
                <c:pt idx="31">
                  <c:v>588760</c:v>
                </c:pt>
                <c:pt idx="32">
                  <c:v>535760</c:v>
                </c:pt>
                <c:pt idx="33">
                  <c:v>501730</c:v>
                </c:pt>
                <c:pt idx="34">
                  <c:v>490511</c:v>
                </c:pt>
                <c:pt idx="35">
                  <c:v>480820</c:v>
                </c:pt>
                <c:pt idx="36">
                  <c:v>427200</c:v>
                </c:pt>
                <c:pt idx="37">
                  <c:v>418260</c:v>
                </c:pt>
                <c:pt idx="38">
                  <c:v>414520</c:v>
                </c:pt>
                <c:pt idx="39">
                  <c:v>404590</c:v>
                </c:pt>
                <c:pt idx="40">
                  <c:v>386620</c:v>
                </c:pt>
                <c:pt idx="41">
                  <c:v>373100</c:v>
                </c:pt>
                <c:pt idx="42">
                  <c:v>355000</c:v>
                </c:pt>
                <c:pt idx="43">
                  <c:v>352730</c:v>
                </c:pt>
                <c:pt idx="44">
                  <c:v>319310</c:v>
                </c:pt>
                <c:pt idx="45">
                  <c:v>307210</c:v>
                </c:pt>
                <c:pt idx="46">
                  <c:v>287880</c:v>
                </c:pt>
                <c:pt idx="47">
                  <c:v>283060</c:v>
                </c:pt>
                <c:pt idx="48">
                  <c:v>249960</c:v>
                </c:pt>
                <c:pt idx="49">
                  <c:v>245230</c:v>
                </c:pt>
                <c:pt idx="50">
                  <c:v>249790</c:v>
                </c:pt>
                <c:pt idx="51">
                  <c:v>253110</c:v>
                </c:pt>
                <c:pt idx="52">
                  <c:v>263440</c:v>
                </c:pt>
                <c:pt idx="53">
                  <c:v>274640</c:v>
                </c:pt>
                <c:pt idx="54">
                  <c:v>285310</c:v>
                </c:pt>
                <c:pt idx="55">
                  <c:v>293400</c:v>
                </c:pt>
                <c:pt idx="56">
                  <c:v>296610</c:v>
                </c:pt>
                <c:pt idx="57">
                  <c:v>297500</c:v>
                </c:pt>
                <c:pt idx="58">
                  <c:v>304550</c:v>
                </c:pt>
                <c:pt idx="59">
                  <c:v>306860</c:v>
                </c:pt>
                <c:pt idx="60">
                  <c:v>284600</c:v>
                </c:pt>
                <c:pt idx="61">
                  <c:v>279850</c:v>
                </c:pt>
                <c:pt idx="62">
                  <c:v>300090</c:v>
                </c:pt>
                <c:pt idx="63">
                  <c:v>307000</c:v>
                </c:pt>
                <c:pt idx="64">
                  <c:v>327460</c:v>
                </c:pt>
                <c:pt idx="65">
                  <c:v>313890</c:v>
                </c:pt>
                <c:pt idx="66">
                  <c:v>318550</c:v>
                </c:pt>
                <c:pt idx="67">
                  <c:v>320860</c:v>
                </c:pt>
                <c:pt idx="68">
                  <c:v>313460</c:v>
                </c:pt>
                <c:pt idx="69">
                  <c:v>305150</c:v>
                </c:pt>
                <c:pt idx="70">
                  <c:v>296480</c:v>
                </c:pt>
                <c:pt idx="71">
                  <c:v>304770</c:v>
                </c:pt>
                <c:pt idx="72">
                  <c:v>279220</c:v>
                </c:pt>
                <c:pt idx="73">
                  <c:v>271370</c:v>
                </c:pt>
                <c:pt idx="74">
                  <c:v>286550</c:v>
                </c:pt>
                <c:pt idx="75">
                  <c:v>294140</c:v>
                </c:pt>
                <c:pt idx="76">
                  <c:v>292850</c:v>
                </c:pt>
                <c:pt idx="77">
                  <c:v>296410</c:v>
                </c:pt>
                <c:pt idx="78">
                  <c:v>296160</c:v>
                </c:pt>
                <c:pt idx="79">
                  <c:v>297660</c:v>
                </c:pt>
                <c:pt idx="80">
                  <c:v>288700</c:v>
                </c:pt>
                <c:pt idx="81">
                  <c:v>277450</c:v>
                </c:pt>
                <c:pt idx="82">
                  <c:v>279910</c:v>
                </c:pt>
                <c:pt idx="83">
                  <c:v>288950</c:v>
                </c:pt>
                <c:pt idx="84">
                  <c:v>271490</c:v>
                </c:pt>
                <c:pt idx="85">
                  <c:v>268810</c:v>
                </c:pt>
                <c:pt idx="86">
                  <c:v>295630</c:v>
                </c:pt>
                <c:pt idx="87">
                  <c:v>312500</c:v>
                </c:pt>
                <c:pt idx="88">
                  <c:v>316460</c:v>
                </c:pt>
                <c:pt idx="89">
                  <c:v>320990</c:v>
                </c:pt>
                <c:pt idx="90">
                  <c:v>334220</c:v>
                </c:pt>
                <c:pt idx="91">
                  <c:v>343800</c:v>
                </c:pt>
                <c:pt idx="92">
                  <c:v>344760</c:v>
                </c:pt>
                <c:pt idx="93">
                  <c:v>340910</c:v>
                </c:pt>
                <c:pt idx="94">
                  <c:v>345560</c:v>
                </c:pt>
                <c:pt idx="95">
                  <c:v>365840</c:v>
                </c:pt>
                <c:pt idx="96">
                  <c:v>336650</c:v>
                </c:pt>
                <c:pt idx="97">
                  <c:v>333180.31969510973</c:v>
                </c:pt>
                <c:pt idx="98">
                  <c:v>379000</c:v>
                </c:pt>
                <c:pt idx="99">
                  <c:v>402830</c:v>
                </c:pt>
                <c:pt idx="100">
                  <c:v>417140</c:v>
                </c:pt>
                <c:pt idx="101">
                  <c:v>428700</c:v>
                </c:pt>
                <c:pt idx="102">
                  <c:v>433740</c:v>
                </c:pt>
                <c:pt idx="103">
                  <c:v>441010</c:v>
                </c:pt>
                <c:pt idx="104">
                  <c:v>428900</c:v>
                </c:pt>
                <c:pt idx="105">
                  <c:v>427540</c:v>
                </c:pt>
                <c:pt idx="106">
                  <c:v>423090</c:v>
                </c:pt>
                <c:pt idx="107">
                  <c:v>438790</c:v>
                </c:pt>
                <c:pt idx="108">
                  <c:v>412820</c:v>
                </c:pt>
                <c:pt idx="109">
                  <c:v>406460</c:v>
                </c:pt>
                <c:pt idx="110">
                  <c:v>437100</c:v>
                </c:pt>
                <c:pt idx="111">
                  <c:v>448720</c:v>
                </c:pt>
                <c:pt idx="112">
                  <c:v>465470</c:v>
                </c:pt>
                <c:pt idx="113">
                  <c:v>457700</c:v>
                </c:pt>
                <c:pt idx="114">
                  <c:v>463330</c:v>
                </c:pt>
                <c:pt idx="115">
                  <c:v>481250</c:v>
                </c:pt>
                <c:pt idx="116">
                  <c:v>462380</c:v>
                </c:pt>
                <c:pt idx="117">
                  <c:v>450460</c:v>
                </c:pt>
                <c:pt idx="118">
                  <c:v>444629.86574480293</c:v>
                </c:pt>
                <c:pt idx="119">
                  <c:v>453270</c:v>
                </c:pt>
                <c:pt idx="120">
                  <c:v>428980</c:v>
                </c:pt>
                <c:pt idx="121">
                  <c:v>429930</c:v>
                </c:pt>
                <c:pt idx="122">
                  <c:v>464640</c:v>
                </c:pt>
                <c:pt idx="123">
                  <c:v>484370</c:v>
                </c:pt>
                <c:pt idx="124">
                  <c:v>489190</c:v>
                </c:pt>
                <c:pt idx="125">
                  <c:v>492320</c:v>
                </c:pt>
                <c:pt idx="126">
                  <c:v>490780</c:v>
                </c:pt>
                <c:pt idx="127">
                  <c:v>497520</c:v>
                </c:pt>
                <c:pt idx="128">
                  <c:v>482150</c:v>
                </c:pt>
                <c:pt idx="129">
                  <c:v>478780</c:v>
                </c:pt>
                <c:pt idx="130">
                  <c:v>478140</c:v>
                </c:pt>
                <c:pt idx="131">
                  <c:v>489770</c:v>
                </c:pt>
                <c:pt idx="132">
                  <c:v>467160</c:v>
                </c:pt>
                <c:pt idx="133">
                  <c:v>444780</c:v>
                </c:pt>
                <c:pt idx="134">
                  <c:v>484120</c:v>
                </c:pt>
                <c:pt idx="135">
                  <c:v>509240</c:v>
                </c:pt>
                <c:pt idx="136">
                  <c:v>519930</c:v>
                </c:pt>
                <c:pt idx="137">
                  <c:v>518980</c:v>
                </c:pt>
                <c:pt idx="138">
                  <c:v>511420</c:v>
                </c:pt>
                <c:pt idx="139">
                  <c:v>527490</c:v>
                </c:pt>
                <c:pt idx="140">
                  <c:v>516450</c:v>
                </c:pt>
                <c:pt idx="141">
                  <c:v>515170</c:v>
                </c:pt>
                <c:pt idx="142">
                  <c:v>502490</c:v>
                </c:pt>
                <c:pt idx="143">
                  <c:v>510560</c:v>
                </c:pt>
                <c:pt idx="144">
                  <c:v>491840</c:v>
                </c:pt>
                <c:pt idx="145">
                  <c:v>480270</c:v>
                </c:pt>
                <c:pt idx="146">
                  <c:v>518600</c:v>
                </c:pt>
                <c:pt idx="147">
                  <c:v>537950</c:v>
                </c:pt>
                <c:pt idx="148">
                  <c:v>550240</c:v>
                </c:pt>
                <c:pt idx="149">
                  <c:v>555420</c:v>
                </c:pt>
                <c:pt idx="150">
                  <c:v>549470</c:v>
                </c:pt>
                <c:pt idx="151">
                  <c:v>565320</c:v>
                </c:pt>
                <c:pt idx="152">
                  <c:v>555400</c:v>
                </c:pt>
                <c:pt idx="153">
                  <c:v>546430</c:v>
                </c:pt>
                <c:pt idx="154">
                  <c:v>546820</c:v>
                </c:pt>
                <c:pt idx="155">
                  <c:v>549550</c:v>
                </c:pt>
                <c:pt idx="156">
                  <c:v>527780</c:v>
                </c:pt>
                <c:pt idx="157">
                  <c:v>522440</c:v>
                </c:pt>
                <c:pt idx="158">
                  <c:v>564820</c:v>
                </c:pt>
                <c:pt idx="159">
                  <c:v>584460</c:v>
                </c:pt>
                <c:pt idx="160">
                  <c:v>600860</c:v>
                </c:pt>
                <c:pt idx="161">
                  <c:v>601910</c:v>
                </c:pt>
                <c:pt idx="162">
                  <c:v>591230</c:v>
                </c:pt>
                <c:pt idx="163">
                  <c:v>595920</c:v>
                </c:pt>
                <c:pt idx="164">
                  <c:v>578420</c:v>
                </c:pt>
                <c:pt idx="165">
                  <c:v>571070</c:v>
                </c:pt>
                <c:pt idx="166">
                  <c:v>554240</c:v>
                </c:pt>
                <c:pt idx="167">
                  <c:v>557740</c:v>
                </c:pt>
                <c:pt idx="168">
                  <c:v>536830</c:v>
                </c:pt>
                <c:pt idx="169">
                  <c:v>534120</c:v>
                </c:pt>
                <c:pt idx="170">
                  <c:v>565740</c:v>
                </c:pt>
                <c:pt idx="171">
                  <c:v>603030</c:v>
                </c:pt>
                <c:pt idx="172">
                  <c:v>610940</c:v>
                </c:pt>
                <c:pt idx="173">
                  <c:v>610720</c:v>
                </c:pt>
                <c:pt idx="174">
                  <c:v>607990</c:v>
                </c:pt>
                <c:pt idx="175">
                  <c:v>617410</c:v>
                </c:pt>
                <c:pt idx="176">
                  <c:v>605680</c:v>
                </c:pt>
                <c:pt idx="177">
                  <c:v>605280</c:v>
                </c:pt>
                <c:pt idx="178">
                  <c:v>589770</c:v>
                </c:pt>
                <c:pt idx="179">
                  <c:v>614880</c:v>
                </c:pt>
                <c:pt idx="180">
                  <c:v>575160</c:v>
                </c:pt>
                <c:pt idx="181">
                  <c:v>579770</c:v>
                </c:pt>
                <c:pt idx="182">
                  <c:v>612440</c:v>
                </c:pt>
                <c:pt idx="183">
                  <c:v>606410</c:v>
                </c:pt>
                <c:pt idx="184">
                  <c:v>588070</c:v>
                </c:pt>
                <c:pt idx="185">
                  <c:v>626170</c:v>
                </c:pt>
                <c:pt idx="186">
                  <c:v>666320</c:v>
                </c:pt>
                <c:pt idx="187">
                  <c:v>706900</c:v>
                </c:pt>
                <c:pt idx="188">
                  <c:v>712430</c:v>
                </c:pt>
                <c:pt idx="189">
                  <c:v>711300</c:v>
                </c:pt>
                <c:pt idx="190">
                  <c:v>698980</c:v>
                </c:pt>
                <c:pt idx="191">
                  <c:v>717930</c:v>
                </c:pt>
                <c:pt idx="192">
                  <c:v>699920</c:v>
                </c:pt>
                <c:pt idx="193">
                  <c:v>699000</c:v>
                </c:pt>
                <c:pt idx="194">
                  <c:v>758990</c:v>
                </c:pt>
                <c:pt idx="195">
                  <c:v>814010</c:v>
                </c:pt>
                <c:pt idx="196">
                  <c:v>818260</c:v>
                </c:pt>
                <c:pt idx="197">
                  <c:v>819630</c:v>
                </c:pt>
                <c:pt idx="198">
                  <c:v>811170</c:v>
                </c:pt>
                <c:pt idx="199">
                  <c:v>827940</c:v>
                </c:pt>
                <c:pt idx="200">
                  <c:v>808890</c:v>
                </c:pt>
                <c:pt idx="201">
                  <c:v>798440</c:v>
                </c:pt>
                <c:pt idx="202">
                  <c:v>782480</c:v>
                </c:pt>
                <c:pt idx="203">
                  <c:v>796570</c:v>
                </c:pt>
                <c:pt idx="204">
                  <c:v>765580</c:v>
                </c:pt>
              </c:numCache>
            </c:numRef>
          </c:val>
          <c:extLst>
            <c:ext xmlns:c16="http://schemas.microsoft.com/office/drawing/2014/chart" uri="{C3380CC4-5D6E-409C-BE32-E72D297353CC}">
              <c16:uniqueId val="{000000F2-6DE4-40B5-98DF-8D529F031462}"/>
            </c:ext>
          </c:extLst>
        </c:ser>
        <c:dLbls>
          <c:showLegendKey val="0"/>
          <c:showVal val="0"/>
          <c:showCatName val="0"/>
          <c:showSerName val="0"/>
          <c:showPercent val="0"/>
          <c:showBubbleSize val="0"/>
        </c:dLbls>
        <c:gapWidth val="25"/>
        <c:axId val="114489216"/>
        <c:axId val="114490752"/>
      </c:barChart>
      <c:dateAx>
        <c:axId val="114489216"/>
        <c:scaling>
          <c:orientation val="minMax"/>
        </c:scaling>
        <c:delete val="0"/>
        <c:axPos val="b"/>
        <c:numFmt formatCode="mmm\-yy" sourceLinked="1"/>
        <c:majorTickMark val="out"/>
        <c:minorTickMark val="none"/>
        <c:tickLblPos val="nextTo"/>
        <c:spPr>
          <a:ln>
            <a:solidFill>
              <a:schemeClr val="tx2">
                <a:lumMod val="75000"/>
              </a:schemeClr>
            </a:solidFill>
          </a:ln>
        </c:spPr>
        <c:crossAx val="114490752"/>
        <c:crosses val="autoZero"/>
        <c:auto val="1"/>
        <c:lblOffset val="100"/>
        <c:baseTimeUnit val="months"/>
        <c:majorUnit val="8"/>
        <c:majorTimeUnit val="months"/>
      </c:dateAx>
      <c:valAx>
        <c:axId val="114490752"/>
        <c:scaling>
          <c:orientation val="minMax"/>
        </c:scaling>
        <c:delete val="0"/>
        <c:axPos val="l"/>
        <c:numFmt formatCode="_(&quot;$&quot;* #,##0_);_(&quot;$&quot;* \(#,##0\);_(&quot;$&quot;* &quot;-&quot;??_);_(@_)" sourceLinked="1"/>
        <c:majorTickMark val="out"/>
        <c:minorTickMark val="none"/>
        <c:tickLblPos val="nextTo"/>
        <c:spPr>
          <a:ln>
            <a:solidFill>
              <a:schemeClr val="tx2">
                <a:lumMod val="75000"/>
              </a:schemeClr>
            </a:solidFill>
          </a:ln>
        </c:spPr>
        <c:crossAx val="114489216"/>
        <c:crosses val="autoZero"/>
        <c:crossBetween val="between"/>
      </c:valAx>
    </c:plotArea>
    <c:plotVisOnly val="1"/>
    <c:dispBlanksAs val="gap"/>
    <c:showDLblsOverMax val="0"/>
  </c:chart>
  <c:txPr>
    <a:bodyPr/>
    <a:lstStyle/>
    <a:p>
      <a:pPr>
        <a:defRPr sz="270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30375894270801E-2"/>
          <c:y val="3.387939854975755E-2"/>
          <c:w val="0.92650451289120794"/>
          <c:h val="0.64709570447502285"/>
        </c:manualLayout>
      </c:layout>
      <c:barChart>
        <c:barDir val="col"/>
        <c:grouping val="clustered"/>
        <c:varyColors val="0"/>
        <c:ser>
          <c:idx val="0"/>
          <c:order val="0"/>
          <c:tx>
            <c:strRef>
              <c:f>Sheet1!$B$1</c:f>
              <c:strCache>
                <c:ptCount val="1"/>
                <c:pt idx="0">
                  <c:v>HAI</c:v>
                </c:pt>
              </c:strCache>
            </c:strRef>
          </c:tx>
          <c:spPr>
            <a:solidFill>
              <a:schemeClr val="accent4"/>
            </a:solidFill>
            <a:ln>
              <a:noFill/>
            </a:ln>
            <a:effectLst>
              <a:outerShdw blurRad="50800" dist="38100" algn="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E1CB-42E6-8B4E-E9D3E51A3059}"/>
              </c:ext>
            </c:extLst>
          </c:dPt>
          <c:dPt>
            <c:idx val="1"/>
            <c:invertIfNegative val="0"/>
            <c:bubble3D val="0"/>
            <c:extLst>
              <c:ext xmlns:c16="http://schemas.microsoft.com/office/drawing/2014/chart" uri="{C3380CC4-5D6E-409C-BE32-E72D297353CC}">
                <c16:uniqueId val="{00000002-E1CB-42E6-8B4E-E9D3E51A3059}"/>
              </c:ext>
            </c:extLst>
          </c:dPt>
          <c:dPt>
            <c:idx val="2"/>
            <c:invertIfNegative val="0"/>
            <c:bubble3D val="0"/>
            <c:spPr>
              <a:solidFill>
                <a:schemeClr val="accent3"/>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03-E1CB-42E6-8B4E-E9D3E51A3059}"/>
              </c:ext>
            </c:extLst>
          </c:dPt>
          <c:dPt>
            <c:idx val="4"/>
            <c:invertIfNegative val="0"/>
            <c:bubble3D val="0"/>
            <c:extLst>
              <c:ext xmlns:c16="http://schemas.microsoft.com/office/drawing/2014/chart" uri="{C3380CC4-5D6E-409C-BE32-E72D297353CC}">
                <c16:uniqueId val="{00000004-151D-4AEF-B515-3D150CF2ACBC}"/>
              </c:ext>
            </c:extLst>
          </c:dPt>
          <c:dPt>
            <c:idx val="8"/>
            <c:invertIfNegative val="0"/>
            <c:bubble3D val="0"/>
            <c:extLst>
              <c:ext xmlns:c16="http://schemas.microsoft.com/office/drawing/2014/chart" uri="{C3380CC4-5D6E-409C-BE32-E72D297353CC}">
                <c16:uniqueId val="{00000005-151D-4AEF-B515-3D150CF2ACBC}"/>
              </c:ext>
            </c:extLst>
          </c:dPt>
          <c:dPt>
            <c:idx val="11"/>
            <c:invertIfNegative val="0"/>
            <c:bubble3D val="0"/>
            <c:extLst>
              <c:ext xmlns:c16="http://schemas.microsoft.com/office/drawing/2014/chart" uri="{C3380CC4-5D6E-409C-BE32-E72D297353CC}">
                <c16:uniqueId val="{00000006-E1CB-42E6-8B4E-E9D3E51A3059}"/>
              </c:ext>
            </c:extLst>
          </c:dPt>
          <c:dPt>
            <c:idx val="14"/>
            <c:invertIfNegative val="0"/>
            <c:bubble3D val="0"/>
            <c:extLst>
              <c:ext xmlns:c16="http://schemas.microsoft.com/office/drawing/2014/chart" uri="{C3380CC4-5D6E-409C-BE32-E72D297353CC}">
                <c16:uniqueId val="{00000008-E1CB-42E6-8B4E-E9D3E51A3059}"/>
              </c:ext>
            </c:extLst>
          </c:dPt>
          <c:dPt>
            <c:idx val="15"/>
            <c:invertIfNegative val="0"/>
            <c:bubble3D val="0"/>
            <c:extLst>
              <c:ext xmlns:c16="http://schemas.microsoft.com/office/drawing/2014/chart" uri="{C3380CC4-5D6E-409C-BE32-E72D297353CC}">
                <c16:uniqueId val="{00000009-E1CB-42E6-8B4E-E9D3E51A3059}"/>
              </c:ext>
            </c:extLst>
          </c:dPt>
          <c:dPt>
            <c:idx val="16"/>
            <c:invertIfNegative val="0"/>
            <c:bubble3D val="0"/>
            <c:extLst>
              <c:ext xmlns:c16="http://schemas.microsoft.com/office/drawing/2014/chart" uri="{C3380CC4-5D6E-409C-BE32-E72D297353CC}">
                <c16:uniqueId val="{00000009-151D-4AEF-B515-3D150CF2ACBC}"/>
              </c:ext>
            </c:extLst>
          </c:dPt>
          <c:dPt>
            <c:idx val="18"/>
            <c:invertIfNegative val="0"/>
            <c:bubble3D val="0"/>
            <c:extLst>
              <c:ext xmlns:c16="http://schemas.microsoft.com/office/drawing/2014/chart" uri="{C3380CC4-5D6E-409C-BE32-E72D297353CC}">
                <c16:uniqueId val="{0000000A-151D-4AEF-B515-3D150CF2ACBC}"/>
              </c:ext>
            </c:extLst>
          </c:dPt>
          <c:dPt>
            <c:idx val="19"/>
            <c:invertIfNegative val="0"/>
            <c:bubble3D val="0"/>
            <c:extLst>
              <c:ext xmlns:c16="http://schemas.microsoft.com/office/drawing/2014/chart" uri="{C3380CC4-5D6E-409C-BE32-E72D297353CC}">
                <c16:uniqueId val="{0000000A-E1CB-42E6-8B4E-E9D3E51A3059}"/>
              </c:ext>
            </c:extLst>
          </c:dPt>
          <c:dPt>
            <c:idx val="21"/>
            <c:invertIfNegative val="0"/>
            <c:bubble3D val="0"/>
            <c:extLst>
              <c:ext xmlns:c16="http://schemas.microsoft.com/office/drawing/2014/chart" uri="{C3380CC4-5D6E-409C-BE32-E72D297353CC}">
                <c16:uniqueId val="{0000000C-151D-4AEF-B515-3D150CF2ACBC}"/>
              </c:ext>
            </c:extLst>
          </c:dPt>
          <c:dPt>
            <c:idx val="22"/>
            <c:invertIfNegative val="0"/>
            <c:bubble3D val="0"/>
            <c:extLst>
              <c:ext xmlns:c16="http://schemas.microsoft.com/office/drawing/2014/chart" uri="{C3380CC4-5D6E-409C-BE32-E72D297353CC}">
                <c16:uniqueId val="{0000000C-E1CB-42E6-8B4E-E9D3E51A3059}"/>
              </c:ext>
            </c:extLst>
          </c:dPt>
          <c:dPt>
            <c:idx val="24"/>
            <c:invertIfNegative val="0"/>
            <c:bubble3D val="0"/>
            <c:extLst>
              <c:ext xmlns:c16="http://schemas.microsoft.com/office/drawing/2014/chart" uri="{C3380CC4-5D6E-409C-BE32-E72D297353CC}">
                <c16:uniqueId val="{0000000E-E1CB-42E6-8B4E-E9D3E51A3059}"/>
              </c:ext>
            </c:extLst>
          </c:dPt>
          <c:dPt>
            <c:idx val="25"/>
            <c:invertIfNegative val="0"/>
            <c:bubble3D val="0"/>
            <c:extLst>
              <c:ext xmlns:c16="http://schemas.microsoft.com/office/drawing/2014/chart" uri="{C3380CC4-5D6E-409C-BE32-E72D297353CC}">
                <c16:uniqueId val="{0000000F-151D-4AEF-B515-3D150CF2ACBC}"/>
              </c:ext>
            </c:extLst>
          </c:dPt>
          <c:dPt>
            <c:idx val="26"/>
            <c:invertIfNegative val="0"/>
            <c:bubble3D val="0"/>
            <c:extLst>
              <c:ext xmlns:c16="http://schemas.microsoft.com/office/drawing/2014/chart" uri="{C3380CC4-5D6E-409C-BE32-E72D297353CC}">
                <c16:uniqueId val="{00000010-151D-4AEF-B515-3D150CF2ACBC}"/>
              </c:ext>
            </c:extLst>
          </c:dPt>
          <c:dPt>
            <c:idx val="30"/>
            <c:invertIfNegative val="0"/>
            <c:bubble3D val="0"/>
            <c:extLst>
              <c:ext xmlns:c16="http://schemas.microsoft.com/office/drawing/2014/chart" uri="{C3380CC4-5D6E-409C-BE32-E72D297353CC}">
                <c16:uniqueId val="{00000011-E1CB-42E6-8B4E-E9D3E51A3059}"/>
              </c:ext>
            </c:extLst>
          </c:dPt>
          <c:dPt>
            <c:idx val="31"/>
            <c:invertIfNegative val="0"/>
            <c:bubble3D val="0"/>
            <c:extLst>
              <c:ext xmlns:c16="http://schemas.microsoft.com/office/drawing/2014/chart" uri="{C3380CC4-5D6E-409C-BE32-E72D297353CC}">
                <c16:uniqueId val="{00000012-151D-4AEF-B515-3D150CF2ACBC}"/>
              </c:ext>
            </c:extLst>
          </c:dPt>
          <c:dPt>
            <c:idx val="33"/>
            <c:invertIfNegative val="0"/>
            <c:bubble3D val="0"/>
            <c:extLst>
              <c:ext xmlns:c16="http://schemas.microsoft.com/office/drawing/2014/chart" uri="{C3380CC4-5D6E-409C-BE32-E72D297353CC}">
                <c16:uniqueId val="{00000014-E1CB-42E6-8B4E-E9D3E51A3059}"/>
              </c:ext>
            </c:extLst>
          </c:dPt>
          <c:dPt>
            <c:idx val="34"/>
            <c:invertIfNegative val="0"/>
            <c:bubble3D val="0"/>
            <c:extLst>
              <c:ext xmlns:c16="http://schemas.microsoft.com/office/drawing/2014/chart" uri="{C3380CC4-5D6E-409C-BE32-E72D297353CC}">
                <c16:uniqueId val="{00000015-E1CB-42E6-8B4E-E9D3E51A3059}"/>
              </c:ext>
            </c:extLst>
          </c:dPt>
          <c:dPt>
            <c:idx val="36"/>
            <c:invertIfNegative val="0"/>
            <c:bubble3D val="0"/>
            <c:spPr>
              <a:solidFill>
                <a:schemeClr val="accent1"/>
              </a:solidFill>
              <a:ln>
                <a:noFill/>
              </a:ln>
              <a:effectLst>
                <a:outerShdw blurRad="50800" dist="38100" algn="l" rotWithShape="0">
                  <a:prstClr val="black">
                    <a:alpha val="40000"/>
                  </a:prstClr>
                </a:outerShdw>
              </a:effectLst>
            </c:spPr>
            <c:extLst>
              <c:ext xmlns:c16="http://schemas.microsoft.com/office/drawing/2014/chart" uri="{C3380CC4-5D6E-409C-BE32-E72D297353CC}">
                <c16:uniqueId val="{0000001A-A5B0-4B00-BA81-0B232CA3C444}"/>
              </c:ext>
            </c:extLst>
          </c:dPt>
          <c:dPt>
            <c:idx val="37"/>
            <c:invertIfNegative val="0"/>
            <c:bubble3D val="0"/>
            <c:extLst>
              <c:ext xmlns:c16="http://schemas.microsoft.com/office/drawing/2014/chart" uri="{C3380CC4-5D6E-409C-BE32-E72D297353CC}">
                <c16:uniqueId val="{00000018-FE08-4EF4-B0CB-92C33F50AF29}"/>
              </c:ext>
            </c:extLst>
          </c:dPt>
          <c:dPt>
            <c:idx val="38"/>
            <c:invertIfNegative val="0"/>
            <c:bubble3D val="0"/>
            <c:extLst>
              <c:ext xmlns:c16="http://schemas.microsoft.com/office/drawing/2014/chart" uri="{C3380CC4-5D6E-409C-BE32-E72D297353CC}">
                <c16:uniqueId val="{00000018-151D-4AEF-B515-3D150CF2ACBC}"/>
              </c:ext>
            </c:extLst>
          </c:dPt>
          <c:dLbls>
            <c:dLbl>
              <c:idx val="0"/>
              <c:layout>
                <c:manualLayout>
                  <c:x val="2.9368577321943028E-3"/>
                  <c:y val="-1.4106236622678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CB-42E6-8B4E-E9D3E51A3059}"/>
                </c:ext>
              </c:extLst>
            </c:dLbl>
            <c:dLbl>
              <c:idx val="2"/>
              <c:layout>
                <c:manualLayout>
                  <c:x val="1.3215859794874349E-2"/>
                  <c:y val="-3.6487705008109894E-3"/>
                </c:manualLayout>
              </c:layout>
              <c:numFmt formatCode="0%" sourceLinked="0"/>
              <c:spPr>
                <a:noFill/>
                <a:ln>
                  <a:noFill/>
                </a:ln>
                <a:effectLst/>
              </c:spPr>
              <c:txPr>
                <a:bodyPr wrap="square" lIns="38100" tIns="19050" rIns="38100" bIns="19050" anchor="ctr">
                  <a:spAutoFit/>
                </a:bodyPr>
                <a:lstStyle/>
                <a:p>
                  <a:pPr>
                    <a:defRPr b="1">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CB-42E6-8B4E-E9D3E51A3059}"/>
                </c:ext>
              </c:extLst>
            </c:dLbl>
            <c:dLbl>
              <c:idx val="30"/>
              <c:numFmt formatCode="0%" sourceLinked="0"/>
              <c:spPr>
                <a:noFill/>
                <a:ln>
                  <a:noFill/>
                </a:ln>
                <a:effectLst/>
              </c:spPr>
              <c:txPr>
                <a:bodyPr wrap="square" lIns="38100" tIns="19050" rIns="38100" bIns="19050" anchor="ctr">
                  <a:spAutoFit/>
                </a:bodyPr>
                <a:lstStyle/>
                <a:p>
                  <a:pPr>
                    <a:defRPr b="1">
                      <a:solidFill>
                        <a:schemeClr val="accent1"/>
                      </a:solidFill>
                    </a:defRPr>
                  </a:pPr>
                  <a:endParaRPr lang="en-US"/>
                </a:p>
              </c:txPr>
              <c:showLegendKey val="0"/>
              <c:showVal val="0"/>
              <c:showCatName val="0"/>
              <c:showSerName val="0"/>
              <c:showPercent val="0"/>
              <c:showBubbleSize val="0"/>
              <c:extLst>
                <c:ext xmlns:c16="http://schemas.microsoft.com/office/drawing/2014/chart" uri="{C3380CC4-5D6E-409C-BE32-E72D297353CC}">
                  <c16:uniqueId val="{00000011-E1CB-42E6-8B4E-E9D3E51A3059}"/>
                </c:ext>
              </c:extLst>
            </c:dLbl>
            <c:dLbl>
              <c:idx val="36"/>
              <c:numFmt formatCode="0%" sourceLinked="0"/>
              <c:spPr>
                <a:noFill/>
                <a:ln>
                  <a:noFill/>
                </a:ln>
                <a:effectLst/>
              </c:spPr>
              <c:txPr>
                <a:bodyPr wrap="square" lIns="38100" tIns="19050" rIns="38100" bIns="19050" anchor="ctr">
                  <a:spAutoFit/>
                </a:bodyPr>
                <a:lstStyle/>
                <a:p>
                  <a:pPr>
                    <a:defRPr b="1">
                      <a:solidFill>
                        <a:schemeClr val="bg2">
                          <a:lumMod val="40000"/>
                          <a:lumOff val="60000"/>
                        </a:schemeClr>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5B0-4B00-BA81-0B232CA3C444}"/>
                </c:ext>
              </c:extLst>
            </c:dLbl>
            <c:dLbl>
              <c:idx val="38"/>
              <c:numFmt formatCode="0%" sourceLinked="0"/>
              <c:spPr>
                <a:noFill/>
                <a:ln>
                  <a:noFill/>
                </a:ln>
                <a:effectLst/>
              </c:spPr>
              <c:txPr>
                <a:bodyPr wrap="square" lIns="38100" tIns="19050" rIns="38100" bIns="19050" anchor="ctr">
                  <a:spAutoFit/>
                </a:bodyPr>
                <a:lstStyle/>
                <a:p>
                  <a:pPr>
                    <a:defRPr b="1">
                      <a:solidFill>
                        <a:schemeClr val="accent1"/>
                      </a:solidFill>
                    </a:defRPr>
                  </a:pPr>
                  <a:endParaRPr lang="en-US"/>
                </a:p>
              </c:txPr>
              <c:showLegendKey val="0"/>
              <c:showVal val="0"/>
              <c:showCatName val="0"/>
              <c:showSerName val="0"/>
              <c:showPercent val="0"/>
              <c:showBubbleSize val="0"/>
              <c:extLst>
                <c:ext xmlns:c16="http://schemas.microsoft.com/office/drawing/2014/chart" uri="{C3380CC4-5D6E-409C-BE32-E72D297353CC}">
                  <c16:uniqueId val="{00000018-151D-4AEF-B515-3D150CF2ACBC}"/>
                </c:ext>
              </c:extLst>
            </c:dLbl>
            <c:dLbl>
              <c:idx val="5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5B0-4B00-BA81-0B232CA3C444}"/>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Sheet1!$A$2:$A$54</c:f>
              <c:strCache>
                <c:ptCount val="53"/>
                <c:pt idx="0">
                  <c:v>Lassen</c:v>
                </c:pt>
                <c:pt idx="1">
                  <c:v>Kings </c:v>
                </c:pt>
                <c:pt idx="2">
                  <c:v>US</c:v>
                </c:pt>
                <c:pt idx="3">
                  <c:v>Tuolumne</c:v>
                </c:pt>
                <c:pt idx="4">
                  <c:v>Merced</c:v>
                </c:pt>
                <c:pt idx="5">
                  <c:v>Shasta</c:v>
                </c:pt>
                <c:pt idx="6">
                  <c:v>Tulare</c:v>
                </c:pt>
                <c:pt idx="7">
                  <c:v>Siskiyou</c:v>
                </c:pt>
                <c:pt idx="8">
                  <c:v>Kern</c:v>
                </c:pt>
                <c:pt idx="9">
                  <c:v>Glenn</c:v>
                </c:pt>
                <c:pt idx="10">
                  <c:v>Lake</c:v>
                </c:pt>
                <c:pt idx="11">
                  <c:v>Amador</c:v>
                </c:pt>
                <c:pt idx="12">
                  <c:v>Madera</c:v>
                </c:pt>
                <c:pt idx="13">
                  <c:v>San Bernardino</c:v>
                </c:pt>
                <c:pt idx="14">
                  <c:v>Solano</c:v>
                </c:pt>
                <c:pt idx="15">
                  <c:v>Sutter</c:v>
                </c:pt>
                <c:pt idx="16">
                  <c:v>Fresno</c:v>
                </c:pt>
                <c:pt idx="17">
                  <c:v>Stanislaus</c:v>
                </c:pt>
                <c:pt idx="18">
                  <c:v>Calaveras</c:v>
                </c:pt>
                <c:pt idx="19">
                  <c:v>Tehama</c:v>
                </c:pt>
                <c:pt idx="20">
                  <c:v>Sacramento</c:v>
                </c:pt>
                <c:pt idx="21">
                  <c:v>Plumas</c:v>
                </c:pt>
                <c:pt idx="22">
                  <c:v>Placer </c:v>
                </c:pt>
                <c:pt idx="23">
                  <c:v>Del Norte</c:v>
                </c:pt>
                <c:pt idx="24">
                  <c:v>San Joaquin</c:v>
                </c:pt>
                <c:pt idx="25">
                  <c:v>El Dorado</c:v>
                </c:pt>
                <c:pt idx="26">
                  <c:v>Nevada</c:v>
                </c:pt>
                <c:pt idx="27">
                  <c:v>Yuba</c:v>
                </c:pt>
                <c:pt idx="28">
                  <c:v>Butte</c:v>
                </c:pt>
                <c:pt idx="29">
                  <c:v>Yolo</c:v>
                </c:pt>
                <c:pt idx="30">
                  <c:v>Contra Costa</c:v>
                </c:pt>
                <c:pt idx="31">
                  <c:v>Riverside </c:v>
                </c:pt>
                <c:pt idx="32">
                  <c:v>Mariposa</c:v>
                </c:pt>
                <c:pt idx="33">
                  <c:v>Humboldt</c:v>
                </c:pt>
                <c:pt idx="34">
                  <c:v>Sonoma</c:v>
                </c:pt>
                <c:pt idx="35">
                  <c:v>San Benito</c:v>
                </c:pt>
                <c:pt idx="36">
                  <c:v>CA SFH</c:v>
                </c:pt>
                <c:pt idx="37">
                  <c:v>Ventura</c:v>
                </c:pt>
                <c:pt idx="38">
                  <c:v>Napa</c:v>
                </c:pt>
                <c:pt idx="39">
                  <c:v>San Diego</c:v>
                </c:pt>
                <c:pt idx="40">
                  <c:v>Marin</c:v>
                </c:pt>
                <c:pt idx="41">
                  <c:v>San Luis Obispo</c:v>
                </c:pt>
                <c:pt idx="42">
                  <c:v>Mendocino</c:v>
                </c:pt>
                <c:pt idx="43">
                  <c:v>Santa Clara</c:v>
                </c:pt>
                <c:pt idx="44">
                  <c:v>San Francisco</c:v>
                </c:pt>
                <c:pt idx="45">
                  <c:v>Los Angeles</c:v>
                </c:pt>
                <c:pt idx="46">
                  <c:v>Alameda</c:v>
                </c:pt>
                <c:pt idx="47">
                  <c:v>Santa Barbara</c:v>
                </c:pt>
                <c:pt idx="48">
                  <c:v>Monterey</c:v>
                </c:pt>
                <c:pt idx="49">
                  <c:v>San Mateo</c:v>
                </c:pt>
                <c:pt idx="50">
                  <c:v>Orange </c:v>
                </c:pt>
                <c:pt idx="51">
                  <c:v>Santa Cruz</c:v>
                </c:pt>
                <c:pt idx="52">
                  <c:v>Mono</c:v>
                </c:pt>
              </c:strCache>
            </c:strRef>
          </c:cat>
          <c:val>
            <c:numRef>
              <c:f>Sheet1!$B$2:$B$54</c:f>
              <c:numCache>
                <c:formatCode>0%</c:formatCode>
                <c:ptCount val="53"/>
                <c:pt idx="0">
                  <c:v>0.63</c:v>
                </c:pt>
                <c:pt idx="1">
                  <c:v>0.54</c:v>
                </c:pt>
                <c:pt idx="2">
                  <c:v>0.5</c:v>
                </c:pt>
                <c:pt idx="3">
                  <c:v>0.45</c:v>
                </c:pt>
                <c:pt idx="4">
                  <c:v>0.45</c:v>
                </c:pt>
                <c:pt idx="5">
                  <c:v>0.45</c:v>
                </c:pt>
                <c:pt idx="6">
                  <c:v>0.44</c:v>
                </c:pt>
                <c:pt idx="7">
                  <c:v>0.44</c:v>
                </c:pt>
                <c:pt idx="8">
                  <c:v>0.43</c:v>
                </c:pt>
                <c:pt idx="9">
                  <c:v>0.43</c:v>
                </c:pt>
                <c:pt idx="10">
                  <c:v>0.43</c:v>
                </c:pt>
                <c:pt idx="11">
                  <c:v>0.43</c:v>
                </c:pt>
                <c:pt idx="12">
                  <c:v>0.42</c:v>
                </c:pt>
                <c:pt idx="13">
                  <c:v>0.42</c:v>
                </c:pt>
                <c:pt idx="14">
                  <c:v>0.42</c:v>
                </c:pt>
                <c:pt idx="15">
                  <c:v>0.41</c:v>
                </c:pt>
                <c:pt idx="16">
                  <c:v>0.4</c:v>
                </c:pt>
                <c:pt idx="17">
                  <c:v>0.4</c:v>
                </c:pt>
                <c:pt idx="18">
                  <c:v>0.4</c:v>
                </c:pt>
                <c:pt idx="19">
                  <c:v>0.4</c:v>
                </c:pt>
                <c:pt idx="20">
                  <c:v>0.39</c:v>
                </c:pt>
                <c:pt idx="21">
                  <c:v>0.39</c:v>
                </c:pt>
                <c:pt idx="22">
                  <c:v>0.39</c:v>
                </c:pt>
                <c:pt idx="23">
                  <c:v>0.39</c:v>
                </c:pt>
                <c:pt idx="24">
                  <c:v>0.38</c:v>
                </c:pt>
                <c:pt idx="25">
                  <c:v>0.37</c:v>
                </c:pt>
                <c:pt idx="26">
                  <c:v>0.37</c:v>
                </c:pt>
                <c:pt idx="27">
                  <c:v>0.36</c:v>
                </c:pt>
                <c:pt idx="28">
                  <c:v>0.35</c:v>
                </c:pt>
                <c:pt idx="29">
                  <c:v>0.33</c:v>
                </c:pt>
                <c:pt idx="30">
                  <c:v>0.33</c:v>
                </c:pt>
                <c:pt idx="31">
                  <c:v>0.32</c:v>
                </c:pt>
                <c:pt idx="32">
                  <c:v>0.3</c:v>
                </c:pt>
                <c:pt idx="33">
                  <c:v>0.3</c:v>
                </c:pt>
                <c:pt idx="34">
                  <c:v>0.28000000000000003</c:v>
                </c:pt>
                <c:pt idx="35">
                  <c:v>0.27</c:v>
                </c:pt>
                <c:pt idx="36">
                  <c:v>0.25</c:v>
                </c:pt>
                <c:pt idx="37">
                  <c:v>0.24</c:v>
                </c:pt>
                <c:pt idx="38">
                  <c:v>0.24</c:v>
                </c:pt>
                <c:pt idx="39">
                  <c:v>0.23</c:v>
                </c:pt>
                <c:pt idx="40">
                  <c:v>0.23</c:v>
                </c:pt>
                <c:pt idx="41">
                  <c:v>0.22</c:v>
                </c:pt>
                <c:pt idx="42">
                  <c:v>0.22</c:v>
                </c:pt>
                <c:pt idx="43">
                  <c:v>0.22</c:v>
                </c:pt>
                <c:pt idx="44">
                  <c:v>0.21</c:v>
                </c:pt>
                <c:pt idx="45">
                  <c:v>0.21</c:v>
                </c:pt>
                <c:pt idx="46">
                  <c:v>0.2</c:v>
                </c:pt>
                <c:pt idx="47">
                  <c:v>0.2</c:v>
                </c:pt>
                <c:pt idx="48">
                  <c:v>0.19</c:v>
                </c:pt>
                <c:pt idx="49">
                  <c:v>0.19</c:v>
                </c:pt>
                <c:pt idx="50">
                  <c:v>0.17</c:v>
                </c:pt>
                <c:pt idx="51">
                  <c:v>0.17</c:v>
                </c:pt>
                <c:pt idx="52">
                  <c:v>0.13</c:v>
                </c:pt>
              </c:numCache>
            </c:numRef>
          </c:val>
          <c:extLst>
            <c:ext xmlns:c16="http://schemas.microsoft.com/office/drawing/2014/chart" uri="{C3380CC4-5D6E-409C-BE32-E72D297353CC}">
              <c16:uniqueId val="{00000017-E1CB-42E6-8B4E-E9D3E51A3059}"/>
            </c:ext>
          </c:extLst>
        </c:ser>
        <c:dLbls>
          <c:showLegendKey val="0"/>
          <c:showVal val="0"/>
          <c:showCatName val="0"/>
          <c:showSerName val="0"/>
          <c:showPercent val="0"/>
          <c:showBubbleSize val="0"/>
        </c:dLbls>
        <c:gapWidth val="50"/>
        <c:axId val="128663936"/>
        <c:axId val="128665472"/>
      </c:barChart>
      <c:catAx>
        <c:axId val="128663936"/>
        <c:scaling>
          <c:orientation val="minMax"/>
        </c:scaling>
        <c:delete val="0"/>
        <c:axPos val="b"/>
        <c:numFmt formatCode="General" sourceLinked="0"/>
        <c:majorTickMark val="out"/>
        <c:minorTickMark val="none"/>
        <c:tickLblPos val="low"/>
        <c:txPr>
          <a:bodyPr rot="-2700000"/>
          <a:lstStyle/>
          <a:p>
            <a:pPr>
              <a:defRPr sz="2000"/>
            </a:pPr>
            <a:endParaRPr lang="en-US"/>
          </a:p>
        </c:txPr>
        <c:crossAx val="128665472"/>
        <c:crosses val="autoZero"/>
        <c:auto val="1"/>
        <c:lblAlgn val="ctr"/>
        <c:lblOffset val="100"/>
        <c:tickLblSkip val="1"/>
        <c:noMultiLvlLbl val="0"/>
      </c:catAx>
      <c:valAx>
        <c:axId val="128665472"/>
        <c:scaling>
          <c:orientation val="minMax"/>
        </c:scaling>
        <c:delete val="0"/>
        <c:axPos val="l"/>
        <c:numFmt formatCode="0%" sourceLinked="0"/>
        <c:majorTickMark val="out"/>
        <c:minorTickMark val="none"/>
        <c:tickLblPos val="nextTo"/>
        <c:crossAx val="128663936"/>
        <c:crosses val="autoZero"/>
        <c:crossBetween val="between"/>
      </c:valAx>
    </c:plotArea>
    <c:plotVisOnly val="1"/>
    <c:dispBlanksAs val="gap"/>
    <c:showDLblsOverMax val="0"/>
  </c:chart>
  <c:txPr>
    <a:bodyPr/>
    <a:lstStyle/>
    <a:p>
      <a:pPr>
        <a:defRPr sz="2700">
          <a:solidFill>
            <a:schemeClr val="bg1"/>
          </a:solidFill>
          <a:latin typeface="Century Gothic" panose="020B050202020202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1"/>
                </a:solidFill>
                <a:latin typeface="+mn-lt"/>
                <a:ea typeface="+mn-ea"/>
                <a:cs typeface="+mn-cs"/>
              </a:defRPr>
            </a:pPr>
            <a:r>
              <a:rPr lang="en-US" dirty="0"/>
              <a:t>U.S. Consumer Prices Inflation</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D.Inflation!$F$1</c:f>
              <c:strCache>
                <c:ptCount val="1"/>
                <c:pt idx="0">
                  <c:v>CPI Growth</c:v>
                </c:pt>
              </c:strCache>
            </c:strRef>
          </c:tx>
          <c:spPr>
            <a:solidFill>
              <a:schemeClr val="accent1"/>
            </a:solidFill>
            <a:ln>
              <a:noFill/>
            </a:ln>
            <a:effectLst>
              <a:outerShdw blurRad="50800" dist="38100" dir="2700000" algn="tl" rotWithShape="0">
                <a:prstClr val="black">
                  <a:alpha val="40000"/>
                </a:prstClr>
              </a:outerShdw>
            </a:effectLst>
          </c:spPr>
          <c:invertIfNegative val="0"/>
          <c:cat>
            <c:numRef>
              <c:f>D.Inflation!$A$710:$A$758</c:f>
              <c:numCache>
                <c:formatCode>m/d/yyyy</c:formatCode>
                <c:ptCount val="49"/>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numCache>
            </c:numRef>
          </c:cat>
          <c:val>
            <c:numRef>
              <c:f>D.Inflation!$F$710:$F$758</c:f>
              <c:numCache>
                <c:formatCode>0</c:formatCode>
                <c:ptCount val="49"/>
                <c:pt idx="0">
                  <c:v>4.6380496025085449</c:v>
                </c:pt>
                <c:pt idx="1">
                  <c:v>3.4098401069641113</c:v>
                </c:pt>
                <c:pt idx="2">
                  <c:v>0.68527591228485107</c:v>
                </c:pt>
                <c:pt idx="3">
                  <c:v>2.7506330013275146</c:v>
                </c:pt>
                <c:pt idx="4">
                  <c:v>3.0792484283447266</c:v>
                </c:pt>
                <c:pt idx="5">
                  <c:v>1.6342602968215942</c:v>
                </c:pt>
                <c:pt idx="6">
                  <c:v>0.98402953147888184</c:v>
                </c:pt>
                <c:pt idx="7">
                  <c:v>2.0531060695648193</c:v>
                </c:pt>
                <c:pt idx="8">
                  <c:v>2.3608262538909912</c:v>
                </c:pt>
                <c:pt idx="9">
                  <c:v>3.0044510364532471</c:v>
                </c:pt>
                <c:pt idx="10">
                  <c:v>-0.96853643655776978</c:v>
                </c:pt>
                <c:pt idx="11">
                  <c:v>-0.5022892951965332</c:v>
                </c:pt>
                <c:pt idx="12">
                  <c:v>-0.38419458270072937</c:v>
                </c:pt>
                <c:pt idx="13">
                  <c:v>3.2069656848907471</c:v>
                </c:pt>
                <c:pt idx="14">
                  <c:v>5.5301594734191895</c:v>
                </c:pt>
                <c:pt idx="15">
                  <c:v>4.2820191383361816</c:v>
                </c:pt>
                <c:pt idx="16">
                  <c:v>0.76453191041946411</c:v>
                </c:pt>
                <c:pt idx="17">
                  <c:v>0.16932739317417145</c:v>
                </c:pt>
                <c:pt idx="18">
                  <c:v>2.5624971389770508</c:v>
                </c:pt>
                <c:pt idx="19">
                  <c:v>1.3161975145339966</c:v>
                </c:pt>
                <c:pt idx="20">
                  <c:v>1.9709044694900513</c:v>
                </c:pt>
                <c:pt idx="21">
                  <c:v>3.3665742874145508</c:v>
                </c:pt>
                <c:pt idx="22">
                  <c:v>2.275982141494751</c:v>
                </c:pt>
                <c:pt idx="23">
                  <c:v>2.2336654663085938</c:v>
                </c:pt>
                <c:pt idx="24">
                  <c:v>1.9643188714981079</c:v>
                </c:pt>
                <c:pt idx="25">
                  <c:v>1.5181041955947876</c:v>
                </c:pt>
                <c:pt idx="26">
                  <c:v>-3.8320529460906982</c:v>
                </c:pt>
                <c:pt idx="27">
                  <c:v>-9.21282958984375</c:v>
                </c:pt>
                <c:pt idx="28">
                  <c:v>-0.7006070613861084</c:v>
                </c:pt>
                <c:pt idx="29">
                  <c:v>6.1345024108886719</c:v>
                </c:pt>
                <c:pt idx="30">
                  <c:v>6.3646664619445801</c:v>
                </c:pt>
                <c:pt idx="31">
                  <c:v>4.9207367897033691</c:v>
                </c:pt>
                <c:pt idx="32">
                  <c:v>2.8566739559173584</c:v>
                </c:pt>
                <c:pt idx="33">
                  <c:v>0.74971020221710205</c:v>
                </c:pt>
                <c:pt idx="34">
                  <c:v>1.7140951156616211</c:v>
                </c:pt>
                <c:pt idx="35">
                  <c:v>3.9497585296630859</c:v>
                </c:pt>
                <c:pt idx="36">
                  <c:v>2.957172155380249</c:v>
                </c:pt>
                <c:pt idx="37">
                  <c:v>5.3727869987487793</c:v>
                </c:pt>
                <c:pt idx="38">
                  <c:v>7.9394984245300293</c:v>
                </c:pt>
                <c:pt idx="39">
                  <c:v>7.9698882102966309</c:v>
                </c:pt>
                <c:pt idx="40">
                  <c:v>8.7549247741699219</c:v>
                </c:pt>
                <c:pt idx="41">
                  <c:v>11.048664093017578</c:v>
                </c:pt>
                <c:pt idx="42">
                  <c:v>5.5808296203613281</c:v>
                </c:pt>
                <c:pt idx="43">
                  <c:v>4.0774469375610352</c:v>
                </c:pt>
                <c:pt idx="44">
                  <c:v>5.0431532859802246</c:v>
                </c:pt>
                <c:pt idx="45">
                  <c:v>10.907829284667969</c:v>
                </c:pt>
                <c:pt idx="46">
                  <c:v>8.7210884094238281</c:v>
                </c:pt>
                <c:pt idx="47">
                  <c:v>7.1246843338012695</c:v>
                </c:pt>
                <c:pt idx="48">
                  <c:v>8.0214271545410156</c:v>
                </c:pt>
              </c:numCache>
            </c:numRef>
          </c:val>
          <c:extLst>
            <c:ext xmlns:c16="http://schemas.microsoft.com/office/drawing/2014/chart" uri="{C3380CC4-5D6E-409C-BE32-E72D297353CC}">
              <c16:uniqueId val="{00000000-821F-431E-A637-E1E4D51F47A8}"/>
            </c:ext>
          </c:extLst>
        </c:ser>
        <c:dLbls>
          <c:showLegendKey val="0"/>
          <c:showVal val="0"/>
          <c:showCatName val="0"/>
          <c:showSerName val="0"/>
          <c:showPercent val="0"/>
          <c:showBubbleSize val="0"/>
        </c:dLbls>
        <c:gapWidth val="150"/>
        <c:axId val="1532254383"/>
        <c:axId val="1532256463"/>
      </c:barChart>
      <c:lineChart>
        <c:grouping val="standard"/>
        <c:varyColors val="0"/>
        <c:ser>
          <c:idx val="2"/>
          <c:order val="1"/>
          <c:tx>
            <c:strRef>
              <c:f>D.Inflation!$H$1</c:f>
              <c:strCache>
                <c:ptCount val="1"/>
                <c:pt idx="0">
                  <c:v>Core CPI Growth</c:v>
                </c:pt>
              </c:strCache>
            </c:strRef>
          </c:tx>
          <c:spPr>
            <a:ln w="44450" cap="rnd">
              <a:solidFill>
                <a:schemeClr val="accent3"/>
              </a:solidFill>
              <a:round/>
            </a:ln>
            <a:effectLst>
              <a:outerShdw blurRad="50800" dist="38100" dir="2700000" algn="tl" rotWithShape="0">
                <a:prstClr val="black">
                  <a:alpha val="40000"/>
                </a:prstClr>
              </a:outerShdw>
            </a:effectLst>
          </c:spPr>
          <c:marker>
            <c:symbol val="none"/>
          </c:marker>
          <c:cat>
            <c:numRef>
              <c:f>D.Inflation!$A$710:$A$758</c:f>
              <c:numCache>
                <c:formatCode>m/d/yyyy</c:formatCode>
                <c:ptCount val="49"/>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numCache>
            </c:numRef>
          </c:cat>
          <c:val>
            <c:numRef>
              <c:f>D.Inflation!$H$710:$H$758</c:f>
              <c:numCache>
                <c:formatCode>0</c:formatCode>
                <c:ptCount val="49"/>
                <c:pt idx="0">
                  <c:v>3.4893083572387695</c:v>
                </c:pt>
                <c:pt idx="1">
                  <c:v>2.3585777282714844</c:v>
                </c:pt>
                <c:pt idx="2">
                  <c:v>2.6613585948944092</c:v>
                </c:pt>
                <c:pt idx="3">
                  <c:v>2.2482903003692627</c:v>
                </c:pt>
                <c:pt idx="4">
                  <c:v>2.5930299758911133</c:v>
                </c:pt>
                <c:pt idx="5">
                  <c:v>1.3995203971862793</c:v>
                </c:pt>
                <c:pt idx="6">
                  <c:v>1.8757208585739136</c:v>
                </c:pt>
                <c:pt idx="7">
                  <c:v>0.8409266471862793</c:v>
                </c:pt>
                <c:pt idx="8">
                  <c:v>2.2410585880279541</c:v>
                </c:pt>
                <c:pt idx="9">
                  <c:v>2.3079617023468018</c:v>
                </c:pt>
                <c:pt idx="10">
                  <c:v>2.1427931785583496</c:v>
                </c:pt>
                <c:pt idx="11">
                  <c:v>2.2380473613739014</c:v>
                </c:pt>
                <c:pt idx="12">
                  <c:v>2.8053717613220215</c:v>
                </c:pt>
                <c:pt idx="13">
                  <c:v>1.6287127733230591</c:v>
                </c:pt>
                <c:pt idx="14">
                  <c:v>2.3101704120635986</c:v>
                </c:pt>
                <c:pt idx="15">
                  <c:v>2.6766927242279053</c:v>
                </c:pt>
                <c:pt idx="16">
                  <c:v>1.6755940914154053</c:v>
                </c:pt>
                <c:pt idx="17">
                  <c:v>2.8921618461608887</c:v>
                </c:pt>
                <c:pt idx="18">
                  <c:v>2.5204315185546875</c:v>
                </c:pt>
                <c:pt idx="19">
                  <c:v>2.9726765155792236</c:v>
                </c:pt>
                <c:pt idx="20">
                  <c:v>2.0775628089904785</c:v>
                </c:pt>
                <c:pt idx="21">
                  <c:v>1.9723454713821411</c:v>
                </c:pt>
                <c:pt idx="22">
                  <c:v>2.0198266506195068</c:v>
                </c:pt>
                <c:pt idx="23">
                  <c:v>1.2776645421981812</c:v>
                </c:pt>
                <c:pt idx="24">
                  <c:v>3.0956578254699707</c:v>
                </c:pt>
                <c:pt idx="25">
                  <c:v>3.0367579460144043</c:v>
                </c:pt>
                <c:pt idx="26">
                  <c:v>-0.7477535605430603</c:v>
                </c:pt>
                <c:pt idx="27">
                  <c:v>-5.0279545783996582</c:v>
                </c:pt>
                <c:pt idx="28">
                  <c:v>-0.74246364831924438</c:v>
                </c:pt>
                <c:pt idx="29">
                  <c:v>2.199528694152832</c:v>
                </c:pt>
                <c:pt idx="30">
                  <c:v>6.8058276176452637</c:v>
                </c:pt>
                <c:pt idx="31">
                  <c:v>5.093656063079834</c:v>
                </c:pt>
                <c:pt idx="32">
                  <c:v>2.210712194442749</c:v>
                </c:pt>
                <c:pt idx="33">
                  <c:v>0.80547893047332764</c:v>
                </c:pt>
                <c:pt idx="34">
                  <c:v>2.1778881549835205</c:v>
                </c:pt>
                <c:pt idx="35">
                  <c:v>0.74973994493484497</c:v>
                </c:pt>
                <c:pt idx="36">
                  <c:v>0.57934468984603882</c:v>
                </c:pt>
                <c:pt idx="37">
                  <c:v>1.8277021646499634</c:v>
                </c:pt>
                <c:pt idx="38">
                  <c:v>3.7216024398803711</c:v>
                </c:pt>
                <c:pt idx="39">
                  <c:v>10.76612663269043</c:v>
                </c:pt>
                <c:pt idx="40">
                  <c:v>9.3496675491333008</c:v>
                </c:pt>
                <c:pt idx="41">
                  <c:v>10.039950370788574</c:v>
                </c:pt>
                <c:pt idx="42">
                  <c:v>3.8307421207427979</c:v>
                </c:pt>
                <c:pt idx="43">
                  <c:v>2.2261741161346436</c:v>
                </c:pt>
                <c:pt idx="44">
                  <c:v>3.0978474617004395</c:v>
                </c:pt>
                <c:pt idx="45">
                  <c:v>7.4785709381103516</c:v>
                </c:pt>
                <c:pt idx="46">
                  <c:v>6.462794303894043</c:v>
                </c:pt>
                <c:pt idx="47">
                  <c:v>6.9543118476867676</c:v>
                </c:pt>
                <c:pt idx="48">
                  <c:v>7.2282967567443848</c:v>
                </c:pt>
              </c:numCache>
            </c:numRef>
          </c:val>
          <c:smooth val="0"/>
          <c:extLst>
            <c:ext xmlns:c16="http://schemas.microsoft.com/office/drawing/2014/chart" uri="{C3380CC4-5D6E-409C-BE32-E72D297353CC}">
              <c16:uniqueId val="{00000002-821F-431E-A637-E1E4D51F47A8}"/>
            </c:ext>
          </c:extLst>
        </c:ser>
        <c:ser>
          <c:idx val="3"/>
          <c:order val="2"/>
          <c:tx>
            <c:strRef>
              <c:f>D.Inflation!$I$1</c:f>
              <c:strCache>
                <c:ptCount val="1"/>
                <c:pt idx="0">
                  <c:v>Core PCE Growth</c:v>
                </c:pt>
              </c:strCache>
            </c:strRef>
          </c:tx>
          <c:spPr>
            <a:ln w="44450" cap="rnd">
              <a:solidFill>
                <a:schemeClr val="accent5"/>
              </a:solidFill>
              <a:round/>
            </a:ln>
            <a:effectLst>
              <a:outerShdw blurRad="50800" dist="38100" dir="2700000" algn="tl" rotWithShape="0">
                <a:prstClr val="black">
                  <a:alpha val="40000"/>
                </a:prstClr>
              </a:outerShdw>
            </a:effectLst>
          </c:spPr>
          <c:marker>
            <c:symbol val="none"/>
          </c:marker>
          <c:cat>
            <c:numRef>
              <c:f>D.Inflation!$A$710:$A$758</c:f>
              <c:numCache>
                <c:formatCode>m/d/yyyy</c:formatCode>
                <c:ptCount val="49"/>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numCache>
            </c:numRef>
          </c:cat>
          <c:val>
            <c:numRef>
              <c:f>D.Inflation!$I$710:$I$758</c:f>
              <c:numCache>
                <c:formatCode>0</c:formatCode>
                <c:ptCount val="49"/>
                <c:pt idx="0">
                  <c:v>3.2581384181976318</c:v>
                </c:pt>
                <c:pt idx="1">
                  <c:v>2.3690037727355957</c:v>
                </c:pt>
                <c:pt idx="2">
                  <c:v>2.9943957328796387</c:v>
                </c:pt>
                <c:pt idx="3">
                  <c:v>2.3248991966247559</c:v>
                </c:pt>
                <c:pt idx="4">
                  <c:v>2.3985939025878906</c:v>
                </c:pt>
                <c:pt idx="5">
                  <c:v>1.5052528381347656</c:v>
                </c:pt>
                <c:pt idx="6">
                  <c:v>1.4481374025344849</c:v>
                </c:pt>
                <c:pt idx="7">
                  <c:v>9.8013848066329956E-2</c:v>
                </c:pt>
                <c:pt idx="8">
                  <c:v>2.5101237297058105</c:v>
                </c:pt>
                <c:pt idx="9">
                  <c:v>1.8180993795394897</c:v>
                </c:pt>
                <c:pt idx="10">
                  <c:v>2.1576888561248779</c:v>
                </c:pt>
                <c:pt idx="11">
                  <c:v>1.8341106176376343</c:v>
                </c:pt>
                <c:pt idx="12">
                  <c:v>0.58531659841537476</c:v>
                </c:pt>
                <c:pt idx="13">
                  <c:v>0.38967317342758179</c:v>
                </c:pt>
                <c:pt idx="14">
                  <c:v>1.7200449705123901</c:v>
                </c:pt>
                <c:pt idx="15">
                  <c:v>3.8746562004089355</c:v>
                </c:pt>
                <c:pt idx="16">
                  <c:v>1.4830116033554077</c:v>
                </c:pt>
                <c:pt idx="17">
                  <c:v>2.7510137557983398</c:v>
                </c:pt>
                <c:pt idx="18">
                  <c:v>1.6517031192779541</c:v>
                </c:pt>
                <c:pt idx="19">
                  <c:v>1.4974743127822876</c:v>
                </c:pt>
                <c:pt idx="20">
                  <c:v>0.83675539493560791</c:v>
                </c:pt>
                <c:pt idx="21">
                  <c:v>1.863242506980896</c:v>
                </c:pt>
                <c:pt idx="22">
                  <c:v>0.38453960418701172</c:v>
                </c:pt>
                <c:pt idx="23">
                  <c:v>2.6758136749267578</c:v>
                </c:pt>
                <c:pt idx="24">
                  <c:v>2.3217291831970215</c:v>
                </c:pt>
                <c:pt idx="25">
                  <c:v>1.8736494779586792</c:v>
                </c:pt>
                <c:pt idx="26">
                  <c:v>-0.68678325414657593</c:v>
                </c:pt>
                <c:pt idx="27">
                  <c:v>-5.3976845741271973</c:v>
                </c:pt>
                <c:pt idx="28">
                  <c:v>2.543654203414917</c:v>
                </c:pt>
                <c:pt idx="29">
                  <c:v>4.3478479385375977</c:v>
                </c:pt>
                <c:pt idx="30">
                  <c:v>3.7170047760009766</c:v>
                </c:pt>
                <c:pt idx="31">
                  <c:v>3.8803939819335938</c:v>
                </c:pt>
                <c:pt idx="32">
                  <c:v>1.6977076530456543</c:v>
                </c:pt>
                <c:pt idx="33">
                  <c:v>6.3103646039962769E-2</c:v>
                </c:pt>
                <c:pt idx="34">
                  <c:v>-3.1536482274532318E-2</c:v>
                </c:pt>
                <c:pt idx="35">
                  <c:v>3.8513827323913574</c:v>
                </c:pt>
                <c:pt idx="36">
                  <c:v>2.6733949184417725</c:v>
                </c:pt>
                <c:pt idx="37">
                  <c:v>1.6118422746658325</c:v>
                </c:pt>
                <c:pt idx="38">
                  <c:v>5.1736464500427246</c:v>
                </c:pt>
                <c:pt idx="39">
                  <c:v>7.7171163558959961</c:v>
                </c:pt>
                <c:pt idx="40">
                  <c:v>7.1051120758056641</c:v>
                </c:pt>
                <c:pt idx="41">
                  <c:v>5.9201912879943848</c:v>
                </c:pt>
                <c:pt idx="42">
                  <c:v>3.9247696399688721</c:v>
                </c:pt>
                <c:pt idx="43">
                  <c:v>3.8275275230407715</c:v>
                </c:pt>
                <c:pt idx="44">
                  <c:v>2.9248416423797607</c:v>
                </c:pt>
                <c:pt idx="45">
                  <c:v>5.4440340995788574</c:v>
                </c:pt>
                <c:pt idx="46">
                  <c:v>5.9184732437133789</c:v>
                </c:pt>
                <c:pt idx="47">
                  <c:v>6.1437997817993164</c:v>
                </c:pt>
              </c:numCache>
            </c:numRef>
          </c:val>
          <c:smooth val="0"/>
          <c:extLst>
            <c:ext xmlns:c16="http://schemas.microsoft.com/office/drawing/2014/chart" uri="{C3380CC4-5D6E-409C-BE32-E72D297353CC}">
              <c16:uniqueId val="{00000003-821F-431E-A637-E1E4D51F47A8}"/>
            </c:ext>
          </c:extLst>
        </c:ser>
        <c:dLbls>
          <c:showLegendKey val="0"/>
          <c:showVal val="0"/>
          <c:showCatName val="0"/>
          <c:showSerName val="0"/>
          <c:showPercent val="0"/>
          <c:showBubbleSize val="0"/>
        </c:dLbls>
        <c:marker val="1"/>
        <c:smooth val="0"/>
        <c:axId val="1532254383"/>
        <c:axId val="1532256463"/>
      </c:lineChart>
      <c:dateAx>
        <c:axId val="1532254383"/>
        <c:scaling>
          <c:orientation val="minMax"/>
        </c:scaling>
        <c:delete val="0"/>
        <c:axPos val="b"/>
        <c:numFmt formatCode="[$-409]mmm\-yy;@" sourceLinked="0"/>
        <c:majorTickMark val="out"/>
        <c:minorTickMark val="none"/>
        <c:tickLblPos val="low"/>
        <c:spPr>
          <a:noFill/>
          <a:ln w="9525" cap="flat" cmpd="sng" algn="ctr">
            <a:solidFill>
              <a:schemeClr val="tx2">
                <a:lumMod val="7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532256463"/>
        <c:crosses val="autoZero"/>
        <c:auto val="1"/>
        <c:lblOffset val="100"/>
        <c:baseTimeUnit val="months"/>
      </c:dateAx>
      <c:valAx>
        <c:axId val="1532256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53225438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1"/>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Key Interest Rates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D.Rates!$B$1</c:f>
              <c:strCache>
                <c:ptCount val="1"/>
                <c:pt idx="0">
                  <c:v>10-Yr Treasury</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dLbls>
            <c:dLbl>
              <c:idx val="0"/>
              <c:layout>
                <c:manualLayout>
                  <c:x val="-1.5419382309257688E-3"/>
                  <c:y val="1.931471608542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7D-49DE-9143-F59CBDC030DF}"/>
                </c:ext>
              </c:extLst>
            </c:dLbl>
            <c:dLbl>
              <c:idx val="58"/>
              <c:layout>
                <c:manualLayout>
                  <c:x val="-7.7096911546299749E-4"/>
                  <c:y val="-2.28264826464120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E6-4767-884C-40886EA16F8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D.Rates!$A$2578:$A$2636</c:f>
              <c:numCache>
                <c:formatCode>m/d/yyyy</c:formatCode>
                <c:ptCount val="59"/>
                <c:pt idx="0">
                  <c:v>44197</c:v>
                </c:pt>
                <c:pt idx="1">
                  <c:v>44204</c:v>
                </c:pt>
                <c:pt idx="2">
                  <c:v>44211</c:v>
                </c:pt>
                <c:pt idx="3">
                  <c:v>44218</c:v>
                </c:pt>
                <c:pt idx="4">
                  <c:v>44225</c:v>
                </c:pt>
                <c:pt idx="5">
                  <c:v>44232</c:v>
                </c:pt>
                <c:pt idx="6">
                  <c:v>44239</c:v>
                </c:pt>
                <c:pt idx="7">
                  <c:v>44246</c:v>
                </c:pt>
                <c:pt idx="8">
                  <c:v>44253</c:v>
                </c:pt>
                <c:pt idx="9">
                  <c:v>44260</c:v>
                </c:pt>
                <c:pt idx="10">
                  <c:v>44267</c:v>
                </c:pt>
                <c:pt idx="11">
                  <c:v>44274</c:v>
                </c:pt>
                <c:pt idx="12">
                  <c:v>44281</c:v>
                </c:pt>
                <c:pt idx="13">
                  <c:v>44288</c:v>
                </c:pt>
                <c:pt idx="14">
                  <c:v>44295</c:v>
                </c:pt>
                <c:pt idx="15">
                  <c:v>44302</c:v>
                </c:pt>
                <c:pt idx="16">
                  <c:v>44309</c:v>
                </c:pt>
                <c:pt idx="17">
                  <c:v>44316</c:v>
                </c:pt>
                <c:pt idx="18">
                  <c:v>44323</c:v>
                </c:pt>
                <c:pt idx="19">
                  <c:v>44330</c:v>
                </c:pt>
                <c:pt idx="20">
                  <c:v>44337</c:v>
                </c:pt>
                <c:pt idx="21">
                  <c:v>44344</c:v>
                </c:pt>
                <c:pt idx="22">
                  <c:v>44351</c:v>
                </c:pt>
                <c:pt idx="23">
                  <c:v>44358</c:v>
                </c:pt>
                <c:pt idx="24">
                  <c:v>44365</c:v>
                </c:pt>
                <c:pt idx="25">
                  <c:v>44372</c:v>
                </c:pt>
                <c:pt idx="26">
                  <c:v>44379</c:v>
                </c:pt>
                <c:pt idx="27">
                  <c:v>44386</c:v>
                </c:pt>
                <c:pt idx="28">
                  <c:v>44393</c:v>
                </c:pt>
                <c:pt idx="29">
                  <c:v>44400</c:v>
                </c:pt>
                <c:pt idx="30">
                  <c:v>44407</c:v>
                </c:pt>
                <c:pt idx="31">
                  <c:v>44414</c:v>
                </c:pt>
                <c:pt idx="32">
                  <c:v>44421</c:v>
                </c:pt>
                <c:pt idx="33">
                  <c:v>44428</c:v>
                </c:pt>
                <c:pt idx="34">
                  <c:v>44435</c:v>
                </c:pt>
                <c:pt idx="35">
                  <c:v>44442</c:v>
                </c:pt>
                <c:pt idx="36">
                  <c:v>44449</c:v>
                </c:pt>
                <c:pt idx="37">
                  <c:v>44456</c:v>
                </c:pt>
                <c:pt idx="38">
                  <c:v>44463</c:v>
                </c:pt>
                <c:pt idx="39">
                  <c:v>44470</c:v>
                </c:pt>
                <c:pt idx="40">
                  <c:v>44477</c:v>
                </c:pt>
                <c:pt idx="41">
                  <c:v>44484</c:v>
                </c:pt>
                <c:pt idx="42">
                  <c:v>44491</c:v>
                </c:pt>
                <c:pt idx="43">
                  <c:v>44498</c:v>
                </c:pt>
                <c:pt idx="44">
                  <c:v>44505</c:v>
                </c:pt>
                <c:pt idx="45">
                  <c:v>44512</c:v>
                </c:pt>
                <c:pt idx="46">
                  <c:v>44519</c:v>
                </c:pt>
                <c:pt idx="47">
                  <c:v>44526</c:v>
                </c:pt>
                <c:pt idx="48">
                  <c:v>44533</c:v>
                </c:pt>
                <c:pt idx="49">
                  <c:v>44540</c:v>
                </c:pt>
                <c:pt idx="50">
                  <c:v>44547</c:v>
                </c:pt>
                <c:pt idx="51">
                  <c:v>44554</c:v>
                </c:pt>
                <c:pt idx="52">
                  <c:v>44562</c:v>
                </c:pt>
                <c:pt idx="53">
                  <c:v>44569</c:v>
                </c:pt>
                <c:pt idx="54">
                  <c:v>44576</c:v>
                </c:pt>
                <c:pt idx="55">
                  <c:v>44583</c:v>
                </c:pt>
                <c:pt idx="56">
                  <c:v>44590</c:v>
                </c:pt>
                <c:pt idx="57">
                  <c:v>44597</c:v>
                </c:pt>
                <c:pt idx="58">
                  <c:v>44604</c:v>
                </c:pt>
              </c:numCache>
            </c:numRef>
          </c:cat>
          <c:val>
            <c:numRef>
              <c:f>D.Rates!$B$2578:$B$2636</c:f>
              <c:numCache>
                <c:formatCode>0.00</c:formatCode>
                <c:ptCount val="59"/>
                <c:pt idx="0">
                  <c:v>1.0024999999999999</c:v>
                </c:pt>
                <c:pt idx="1">
                  <c:v>1.1359999999999999</c:v>
                </c:pt>
                <c:pt idx="2">
                  <c:v>1.1074999999999999</c:v>
                </c:pt>
                <c:pt idx="3">
                  <c:v>1.0620000000000001</c:v>
                </c:pt>
                <c:pt idx="4">
                  <c:v>1.1240000000000001</c:v>
                </c:pt>
                <c:pt idx="5">
                  <c:v>1.1739999999999999</c:v>
                </c:pt>
                <c:pt idx="6">
                  <c:v>1.27</c:v>
                </c:pt>
                <c:pt idx="7">
                  <c:v>1.4</c:v>
                </c:pt>
                <c:pt idx="8">
                  <c:v>1.464</c:v>
                </c:pt>
                <c:pt idx="9">
                  <c:v>1.554</c:v>
                </c:pt>
                <c:pt idx="10">
                  <c:v>1.6439999999999997</c:v>
                </c:pt>
                <c:pt idx="11">
                  <c:v>1.6619999999999997</c:v>
                </c:pt>
                <c:pt idx="12">
                  <c:v>1.7120000000000002</c:v>
                </c:pt>
                <c:pt idx="13">
                  <c:v>1.6879999999999999</c:v>
                </c:pt>
                <c:pt idx="14">
                  <c:v>1.64</c:v>
                </c:pt>
                <c:pt idx="15">
                  <c:v>1.5840000000000001</c:v>
                </c:pt>
                <c:pt idx="16">
                  <c:v>1.6140000000000001</c:v>
                </c:pt>
                <c:pt idx="17">
                  <c:v>1.6119999999999997</c:v>
                </c:pt>
                <c:pt idx="18">
                  <c:v>1.6440000000000001</c:v>
                </c:pt>
                <c:pt idx="19">
                  <c:v>1.6439999999999997</c:v>
                </c:pt>
                <c:pt idx="20">
                  <c:v>1.5980000000000003</c:v>
                </c:pt>
                <c:pt idx="21">
                  <c:v>1.605</c:v>
                </c:pt>
                <c:pt idx="22">
                  <c:v>1.522</c:v>
                </c:pt>
                <c:pt idx="23">
                  <c:v>1.516</c:v>
                </c:pt>
                <c:pt idx="24">
                  <c:v>1.484</c:v>
                </c:pt>
                <c:pt idx="25">
                  <c:v>1.4900000000000002</c:v>
                </c:pt>
                <c:pt idx="26">
                  <c:v>1.36</c:v>
                </c:pt>
                <c:pt idx="27">
                  <c:v>1.3699999999999999</c:v>
                </c:pt>
                <c:pt idx="28">
                  <c:v>1.2600000000000002</c:v>
                </c:pt>
                <c:pt idx="29">
                  <c:v>1.276</c:v>
                </c:pt>
                <c:pt idx="30">
                  <c:v>1.2100000000000002</c:v>
                </c:pt>
                <c:pt idx="31">
                  <c:v>1.3420000000000001</c:v>
                </c:pt>
                <c:pt idx="32">
                  <c:v>1.264</c:v>
                </c:pt>
                <c:pt idx="33">
                  <c:v>1.298</c:v>
                </c:pt>
                <c:pt idx="34">
                  <c:v>1.3000000000000003</c:v>
                </c:pt>
                <c:pt idx="35">
                  <c:v>1.34</c:v>
                </c:pt>
                <c:pt idx="36">
                  <c:v>1.3219999999999998</c:v>
                </c:pt>
                <c:pt idx="37">
                  <c:v>1.3480000000000001</c:v>
                </c:pt>
                <c:pt idx="38">
                  <c:v>1.512</c:v>
                </c:pt>
                <c:pt idx="39">
                  <c:v>1.524</c:v>
                </c:pt>
                <c:pt idx="40">
                  <c:v>1.5699999999999998</c:v>
                </c:pt>
                <c:pt idx="41">
                  <c:v>1.6320000000000001</c:v>
                </c:pt>
                <c:pt idx="42">
                  <c:v>1.6079999999999999</c:v>
                </c:pt>
                <c:pt idx="43">
                  <c:v>1.5639999999999998</c:v>
                </c:pt>
                <c:pt idx="44">
                  <c:v>1.4950000000000001</c:v>
                </c:pt>
                <c:pt idx="45">
                  <c:v>1.6059999999999999</c:v>
                </c:pt>
                <c:pt idx="46">
                  <c:v>1.6199999999999999</c:v>
                </c:pt>
                <c:pt idx="47">
                  <c:v>1.4599999999999997</c:v>
                </c:pt>
                <c:pt idx="48">
                  <c:v>1.454</c:v>
                </c:pt>
                <c:pt idx="49">
                  <c:v>1.45</c:v>
                </c:pt>
                <c:pt idx="50">
                  <c:v>1.456</c:v>
                </c:pt>
                <c:pt idx="51">
                  <c:v>1.5119999999999998</c:v>
                </c:pt>
                <c:pt idx="52">
                  <c:v>1.698</c:v>
                </c:pt>
                <c:pt idx="53">
                  <c:v>1.75</c:v>
                </c:pt>
                <c:pt idx="54">
                  <c:v>1.82</c:v>
                </c:pt>
                <c:pt idx="55">
                  <c:v>1.794</c:v>
                </c:pt>
                <c:pt idx="56">
                  <c:v>1.8260000000000001</c:v>
                </c:pt>
                <c:pt idx="57">
                  <c:v>1.954</c:v>
                </c:pt>
                <c:pt idx="58">
                  <c:v>2.0074999999999998</c:v>
                </c:pt>
              </c:numCache>
            </c:numRef>
          </c:val>
          <c:smooth val="0"/>
          <c:extLst>
            <c:ext xmlns:c16="http://schemas.microsoft.com/office/drawing/2014/chart" uri="{C3380CC4-5D6E-409C-BE32-E72D297353CC}">
              <c16:uniqueId val="{00000000-0780-477A-8C3D-66063B8C4DF2}"/>
            </c:ext>
          </c:extLst>
        </c:ser>
        <c:ser>
          <c:idx val="1"/>
          <c:order val="1"/>
          <c:tx>
            <c:strRef>
              <c:f>D.Rates!$C$1</c:f>
              <c:strCache>
                <c:ptCount val="1"/>
                <c:pt idx="0">
                  <c:v>30-Yr FRM</c:v>
                </c:pt>
              </c:strCache>
            </c:strRef>
          </c:tx>
          <c:spPr>
            <a:ln w="44450" cap="rnd">
              <a:solidFill>
                <a:schemeClr val="accent2"/>
              </a:solidFill>
              <a:round/>
            </a:ln>
            <a:effectLst>
              <a:outerShdw blurRad="50800" dist="38100" dir="2700000" algn="tl" rotWithShape="0">
                <a:prstClr val="black">
                  <a:alpha val="40000"/>
                </a:prstClr>
              </a:outerShdw>
            </a:effectLst>
          </c:spPr>
          <c:marker>
            <c:symbol val="none"/>
          </c:marker>
          <c:dLbls>
            <c:dLbl>
              <c:idx val="0"/>
              <c:layout>
                <c:manualLayout>
                  <c:x val="-1.5419382309257688E-3"/>
                  <c:y val="4.2141198731837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2C-43DB-9A5E-DF01EF5B2ACA}"/>
                </c:ext>
              </c:extLst>
            </c:dLbl>
            <c:dLbl>
              <c:idx val="58"/>
              <c:layout>
                <c:manualLayout>
                  <c:x val="-7.7096911546299749E-4"/>
                  <c:y val="-5.9700031536769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E6-4767-884C-40886EA16F8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D.Rates!$A$2578:$A$2636</c:f>
              <c:numCache>
                <c:formatCode>m/d/yyyy</c:formatCode>
                <c:ptCount val="59"/>
                <c:pt idx="0">
                  <c:v>44197</c:v>
                </c:pt>
                <c:pt idx="1">
                  <c:v>44204</c:v>
                </c:pt>
                <c:pt idx="2">
                  <c:v>44211</c:v>
                </c:pt>
                <c:pt idx="3">
                  <c:v>44218</c:v>
                </c:pt>
                <c:pt idx="4">
                  <c:v>44225</c:v>
                </c:pt>
                <c:pt idx="5">
                  <c:v>44232</c:v>
                </c:pt>
                <c:pt idx="6">
                  <c:v>44239</c:v>
                </c:pt>
                <c:pt idx="7">
                  <c:v>44246</c:v>
                </c:pt>
                <c:pt idx="8">
                  <c:v>44253</c:v>
                </c:pt>
                <c:pt idx="9">
                  <c:v>44260</c:v>
                </c:pt>
                <c:pt idx="10">
                  <c:v>44267</c:v>
                </c:pt>
                <c:pt idx="11">
                  <c:v>44274</c:v>
                </c:pt>
                <c:pt idx="12">
                  <c:v>44281</c:v>
                </c:pt>
                <c:pt idx="13">
                  <c:v>44288</c:v>
                </c:pt>
                <c:pt idx="14">
                  <c:v>44295</c:v>
                </c:pt>
                <c:pt idx="15">
                  <c:v>44302</c:v>
                </c:pt>
                <c:pt idx="16">
                  <c:v>44309</c:v>
                </c:pt>
                <c:pt idx="17">
                  <c:v>44316</c:v>
                </c:pt>
                <c:pt idx="18">
                  <c:v>44323</c:v>
                </c:pt>
                <c:pt idx="19">
                  <c:v>44330</c:v>
                </c:pt>
                <c:pt idx="20">
                  <c:v>44337</c:v>
                </c:pt>
                <c:pt idx="21">
                  <c:v>44344</c:v>
                </c:pt>
                <c:pt idx="22">
                  <c:v>44351</c:v>
                </c:pt>
                <c:pt idx="23">
                  <c:v>44358</c:v>
                </c:pt>
                <c:pt idx="24">
                  <c:v>44365</c:v>
                </c:pt>
                <c:pt idx="25">
                  <c:v>44372</c:v>
                </c:pt>
                <c:pt idx="26">
                  <c:v>44379</c:v>
                </c:pt>
                <c:pt idx="27">
                  <c:v>44386</c:v>
                </c:pt>
                <c:pt idx="28">
                  <c:v>44393</c:v>
                </c:pt>
                <c:pt idx="29">
                  <c:v>44400</c:v>
                </c:pt>
                <c:pt idx="30">
                  <c:v>44407</c:v>
                </c:pt>
                <c:pt idx="31">
                  <c:v>44414</c:v>
                </c:pt>
                <c:pt idx="32">
                  <c:v>44421</c:v>
                </c:pt>
                <c:pt idx="33">
                  <c:v>44428</c:v>
                </c:pt>
                <c:pt idx="34">
                  <c:v>44435</c:v>
                </c:pt>
                <c:pt idx="35">
                  <c:v>44442</c:v>
                </c:pt>
                <c:pt idx="36">
                  <c:v>44449</c:v>
                </c:pt>
                <c:pt idx="37">
                  <c:v>44456</c:v>
                </c:pt>
                <c:pt idx="38">
                  <c:v>44463</c:v>
                </c:pt>
                <c:pt idx="39">
                  <c:v>44470</c:v>
                </c:pt>
                <c:pt idx="40">
                  <c:v>44477</c:v>
                </c:pt>
                <c:pt idx="41">
                  <c:v>44484</c:v>
                </c:pt>
                <c:pt idx="42">
                  <c:v>44491</c:v>
                </c:pt>
                <c:pt idx="43">
                  <c:v>44498</c:v>
                </c:pt>
                <c:pt idx="44">
                  <c:v>44505</c:v>
                </c:pt>
                <c:pt idx="45">
                  <c:v>44512</c:v>
                </c:pt>
                <c:pt idx="46">
                  <c:v>44519</c:v>
                </c:pt>
                <c:pt idx="47">
                  <c:v>44526</c:v>
                </c:pt>
                <c:pt idx="48">
                  <c:v>44533</c:v>
                </c:pt>
                <c:pt idx="49">
                  <c:v>44540</c:v>
                </c:pt>
                <c:pt idx="50">
                  <c:v>44547</c:v>
                </c:pt>
                <c:pt idx="51">
                  <c:v>44554</c:v>
                </c:pt>
                <c:pt idx="52">
                  <c:v>44562</c:v>
                </c:pt>
                <c:pt idx="53">
                  <c:v>44569</c:v>
                </c:pt>
                <c:pt idx="54">
                  <c:v>44576</c:v>
                </c:pt>
                <c:pt idx="55">
                  <c:v>44583</c:v>
                </c:pt>
                <c:pt idx="56">
                  <c:v>44590</c:v>
                </c:pt>
                <c:pt idx="57">
                  <c:v>44597</c:v>
                </c:pt>
                <c:pt idx="58">
                  <c:v>44604</c:v>
                </c:pt>
              </c:numCache>
            </c:numRef>
          </c:cat>
          <c:val>
            <c:numRef>
              <c:f>D.Rates!$C$2578:$C$2636</c:f>
              <c:numCache>
                <c:formatCode>0.00</c:formatCode>
                <c:ptCount val="59"/>
                <c:pt idx="0">
                  <c:v>2.65</c:v>
                </c:pt>
                <c:pt idx="1">
                  <c:v>2.79</c:v>
                </c:pt>
                <c:pt idx="2">
                  <c:v>2.77</c:v>
                </c:pt>
                <c:pt idx="3">
                  <c:v>2.73</c:v>
                </c:pt>
                <c:pt idx="4">
                  <c:v>2.73</c:v>
                </c:pt>
                <c:pt idx="5">
                  <c:v>2.73</c:v>
                </c:pt>
                <c:pt idx="6">
                  <c:v>2.81</c:v>
                </c:pt>
                <c:pt idx="7">
                  <c:v>2.97</c:v>
                </c:pt>
                <c:pt idx="8">
                  <c:v>3.02</c:v>
                </c:pt>
                <c:pt idx="9">
                  <c:v>3.05</c:v>
                </c:pt>
                <c:pt idx="10">
                  <c:v>3.09</c:v>
                </c:pt>
                <c:pt idx="11">
                  <c:v>3.17</c:v>
                </c:pt>
                <c:pt idx="12">
                  <c:v>3.18</c:v>
                </c:pt>
                <c:pt idx="13">
                  <c:v>3.13</c:v>
                </c:pt>
                <c:pt idx="14">
                  <c:v>3.04</c:v>
                </c:pt>
                <c:pt idx="15">
                  <c:v>2.97</c:v>
                </c:pt>
                <c:pt idx="16">
                  <c:v>2.98</c:v>
                </c:pt>
                <c:pt idx="17">
                  <c:v>2.96</c:v>
                </c:pt>
                <c:pt idx="18">
                  <c:v>2.94</c:v>
                </c:pt>
                <c:pt idx="19">
                  <c:v>3</c:v>
                </c:pt>
                <c:pt idx="20">
                  <c:v>2.95</c:v>
                </c:pt>
                <c:pt idx="21">
                  <c:v>2.99</c:v>
                </c:pt>
                <c:pt idx="22">
                  <c:v>2.96</c:v>
                </c:pt>
                <c:pt idx="23">
                  <c:v>2.93</c:v>
                </c:pt>
                <c:pt idx="24">
                  <c:v>3.02</c:v>
                </c:pt>
                <c:pt idx="25">
                  <c:v>2.98</c:v>
                </c:pt>
                <c:pt idx="26">
                  <c:v>2.9</c:v>
                </c:pt>
                <c:pt idx="27">
                  <c:v>2.88</c:v>
                </c:pt>
                <c:pt idx="28">
                  <c:v>2.78</c:v>
                </c:pt>
                <c:pt idx="29">
                  <c:v>2.8</c:v>
                </c:pt>
                <c:pt idx="30">
                  <c:v>2.77</c:v>
                </c:pt>
                <c:pt idx="31">
                  <c:v>2.87</c:v>
                </c:pt>
                <c:pt idx="32">
                  <c:v>2.86</c:v>
                </c:pt>
                <c:pt idx="33">
                  <c:v>2.87</c:v>
                </c:pt>
                <c:pt idx="34">
                  <c:v>2.87</c:v>
                </c:pt>
                <c:pt idx="35">
                  <c:v>2.88</c:v>
                </c:pt>
                <c:pt idx="36">
                  <c:v>2.86</c:v>
                </c:pt>
                <c:pt idx="37">
                  <c:v>2.88</c:v>
                </c:pt>
                <c:pt idx="38">
                  <c:v>3.01</c:v>
                </c:pt>
                <c:pt idx="39">
                  <c:v>2.99</c:v>
                </c:pt>
                <c:pt idx="40">
                  <c:v>3.05</c:v>
                </c:pt>
                <c:pt idx="41">
                  <c:v>3.09</c:v>
                </c:pt>
                <c:pt idx="42">
                  <c:v>3.14</c:v>
                </c:pt>
                <c:pt idx="43">
                  <c:v>3.09</c:v>
                </c:pt>
                <c:pt idx="44">
                  <c:v>2.98</c:v>
                </c:pt>
                <c:pt idx="45">
                  <c:v>3.1</c:v>
                </c:pt>
                <c:pt idx="46">
                  <c:v>3.1</c:v>
                </c:pt>
                <c:pt idx="47">
                  <c:v>3.11</c:v>
                </c:pt>
                <c:pt idx="48">
                  <c:v>3.1</c:v>
                </c:pt>
                <c:pt idx="49">
                  <c:v>3.12</c:v>
                </c:pt>
                <c:pt idx="50">
                  <c:v>3.05</c:v>
                </c:pt>
                <c:pt idx="51">
                  <c:v>3.11</c:v>
                </c:pt>
                <c:pt idx="52">
                  <c:v>3.22</c:v>
                </c:pt>
                <c:pt idx="53">
                  <c:v>3.45</c:v>
                </c:pt>
                <c:pt idx="54">
                  <c:v>3.56</c:v>
                </c:pt>
                <c:pt idx="55">
                  <c:v>3.55</c:v>
                </c:pt>
                <c:pt idx="56">
                  <c:v>3.55</c:v>
                </c:pt>
                <c:pt idx="57">
                  <c:v>3.69</c:v>
                </c:pt>
                <c:pt idx="58">
                  <c:v>3.92</c:v>
                </c:pt>
              </c:numCache>
            </c:numRef>
          </c:val>
          <c:smooth val="0"/>
          <c:extLst>
            <c:ext xmlns:c16="http://schemas.microsoft.com/office/drawing/2014/chart" uri="{C3380CC4-5D6E-409C-BE32-E72D297353CC}">
              <c16:uniqueId val="{00000001-0780-477A-8C3D-66063B8C4DF2}"/>
            </c:ext>
          </c:extLst>
        </c:ser>
        <c:dLbls>
          <c:showLegendKey val="0"/>
          <c:showVal val="0"/>
          <c:showCatName val="0"/>
          <c:showSerName val="0"/>
          <c:showPercent val="0"/>
          <c:showBubbleSize val="0"/>
        </c:dLbls>
        <c:smooth val="0"/>
        <c:axId val="1630945312"/>
        <c:axId val="1630945728"/>
      </c:lineChart>
      <c:catAx>
        <c:axId val="1630945312"/>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630945728"/>
        <c:crosses val="autoZero"/>
        <c:auto val="0"/>
        <c:lblAlgn val="ctr"/>
        <c:lblOffset val="100"/>
        <c:tickLblSkip val="2"/>
        <c:tickMarkSkip val="1"/>
        <c:noMultiLvlLbl val="1"/>
      </c:catAx>
      <c:valAx>
        <c:axId val="1630945728"/>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6309453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a:t>Monthly Payment on 2022 Projected Median Priced Home at Different Rates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Payment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0.0%</c:formatCode>
                <c:ptCount val="7"/>
                <c:pt idx="0">
                  <c:v>0.03</c:v>
                </c:pt>
                <c:pt idx="1">
                  <c:v>3.5000000000000003E-2</c:v>
                </c:pt>
                <c:pt idx="2">
                  <c:v>0.04</c:v>
                </c:pt>
                <c:pt idx="3">
                  <c:v>4.4999999999999998E-2</c:v>
                </c:pt>
                <c:pt idx="4">
                  <c:v>0.05</c:v>
                </c:pt>
                <c:pt idx="5">
                  <c:v>5.5E-2</c:v>
                </c:pt>
                <c:pt idx="6">
                  <c:v>0.06</c:v>
                </c:pt>
              </c:numCache>
            </c:numRef>
          </c:cat>
          <c:val>
            <c:numRef>
              <c:f>Sheet1!$B$2:$B$8</c:f>
              <c:numCache>
                <c:formatCode>_("$"* #,##0_);_("$"* \(#,##0\);_("$"* "-"??_);_(@_)</c:formatCode>
                <c:ptCount val="7"/>
                <c:pt idx="0">
                  <c:v>3773.8512459508279</c:v>
                </c:pt>
                <c:pt idx="1">
                  <c:v>3957.0231000614649</c:v>
                </c:pt>
                <c:pt idx="2">
                  <c:v>4146.4025802910346</c:v>
                </c:pt>
                <c:pt idx="3">
                  <c:v>4341.7857801497194</c:v>
                </c:pt>
                <c:pt idx="4">
                  <c:v>4542.9516979306309</c:v>
                </c:pt>
                <c:pt idx="5">
                  <c:v>4749.6651417915136</c:v>
                </c:pt>
                <c:pt idx="6">
                  <c:v>4961.6796654996524</c:v>
                </c:pt>
              </c:numCache>
            </c:numRef>
          </c:val>
          <c:extLst>
            <c:ext xmlns:c16="http://schemas.microsoft.com/office/drawing/2014/chart" uri="{C3380CC4-5D6E-409C-BE32-E72D297353CC}">
              <c16:uniqueId val="{00000000-4A96-4550-BAEF-255CE9BA9413}"/>
            </c:ext>
          </c:extLst>
        </c:ser>
        <c:dLbls>
          <c:showLegendKey val="0"/>
          <c:showVal val="0"/>
          <c:showCatName val="0"/>
          <c:showSerName val="0"/>
          <c:showPercent val="0"/>
          <c:showBubbleSize val="0"/>
        </c:dLbls>
        <c:gapWidth val="219"/>
        <c:overlap val="-27"/>
        <c:axId val="511966416"/>
        <c:axId val="511975984"/>
      </c:barChart>
      <c:lineChart>
        <c:grouping val="standard"/>
        <c:varyColors val="0"/>
        <c:ser>
          <c:idx val="1"/>
          <c:order val="1"/>
          <c:tx>
            <c:strRef>
              <c:f>Sheet1!$C$1</c:f>
              <c:strCache>
                <c:ptCount val="1"/>
                <c:pt idx="0">
                  <c:v>Difference</c:v>
                </c:pt>
              </c:strCache>
            </c:strRef>
          </c:tx>
          <c:spPr>
            <a:ln w="28575" cap="rnd">
              <a:noFill/>
              <a:round/>
            </a:ln>
            <a:effectLst/>
          </c:spPr>
          <c:marker>
            <c:symbol val="none"/>
          </c:marker>
          <c:dLbls>
            <c:spPr>
              <a:noFill/>
              <a:ln>
                <a:noFill/>
              </a:ln>
              <a:effectLst/>
            </c:spPr>
            <c:txPr>
              <a:bodyPr rot="0" spcFirstLastPara="1" vertOverflow="ellipsis" vert="horz" wrap="square" anchor="ctr" anchorCtr="1"/>
              <a:lstStyle/>
              <a:p>
                <a:pPr>
                  <a:defRPr sz="2400" b="0" i="0" u="none" strike="noStrike" kern="1200" baseline="0">
                    <a:solidFill>
                      <a:srgbClr val="FF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0.0%</c:formatCode>
                <c:ptCount val="7"/>
                <c:pt idx="0">
                  <c:v>0.03</c:v>
                </c:pt>
                <c:pt idx="1">
                  <c:v>3.5000000000000003E-2</c:v>
                </c:pt>
                <c:pt idx="2">
                  <c:v>0.04</c:v>
                </c:pt>
                <c:pt idx="3">
                  <c:v>4.4999999999999998E-2</c:v>
                </c:pt>
                <c:pt idx="4">
                  <c:v>0.05</c:v>
                </c:pt>
                <c:pt idx="5">
                  <c:v>5.5E-2</c:v>
                </c:pt>
                <c:pt idx="6">
                  <c:v>0.06</c:v>
                </c:pt>
              </c:numCache>
            </c:numRef>
          </c:cat>
          <c:val>
            <c:numRef>
              <c:f>Sheet1!$C$2:$C$8</c:f>
              <c:numCache>
                <c:formatCode>_("$"* #,##0_);_("$"* \(#,##0\);_("$"* "-"??_);_(@_)</c:formatCode>
                <c:ptCount val="7"/>
                <c:pt idx="1">
                  <c:v>183.17185411063701</c:v>
                </c:pt>
                <c:pt idx="2">
                  <c:v>372.55133434020672</c:v>
                </c:pt>
                <c:pt idx="3">
                  <c:v>567.93453419889147</c:v>
                </c:pt>
                <c:pt idx="4">
                  <c:v>769.10045197980298</c:v>
                </c:pt>
                <c:pt idx="5">
                  <c:v>975.81389584068575</c:v>
                </c:pt>
                <c:pt idx="6">
                  <c:v>1187.8284195488245</c:v>
                </c:pt>
              </c:numCache>
            </c:numRef>
          </c:val>
          <c:smooth val="0"/>
          <c:extLst>
            <c:ext xmlns:c16="http://schemas.microsoft.com/office/drawing/2014/chart" uri="{C3380CC4-5D6E-409C-BE32-E72D297353CC}">
              <c16:uniqueId val="{00000001-4A96-4550-BAEF-255CE9BA9413}"/>
            </c:ext>
          </c:extLst>
        </c:ser>
        <c:dLbls>
          <c:showLegendKey val="0"/>
          <c:showVal val="0"/>
          <c:showCatName val="0"/>
          <c:showSerName val="0"/>
          <c:showPercent val="0"/>
          <c:showBubbleSize val="0"/>
        </c:dLbls>
        <c:marker val="1"/>
        <c:smooth val="0"/>
        <c:axId val="511964336"/>
        <c:axId val="511968496"/>
      </c:lineChart>
      <c:catAx>
        <c:axId val="511966416"/>
        <c:scaling>
          <c:orientation val="minMax"/>
        </c:scaling>
        <c:delete val="0"/>
        <c:axPos val="b"/>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511975984"/>
        <c:crosses val="autoZero"/>
        <c:auto val="1"/>
        <c:lblAlgn val="ctr"/>
        <c:lblOffset val="100"/>
        <c:noMultiLvlLbl val="0"/>
      </c:catAx>
      <c:valAx>
        <c:axId val="51197598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511966416"/>
        <c:crosses val="autoZero"/>
        <c:crossBetween val="between"/>
      </c:valAx>
      <c:valAx>
        <c:axId val="511968496"/>
        <c:scaling>
          <c:orientation val="minMax"/>
          <c:max val="1900"/>
          <c:min val="-4000"/>
        </c:scaling>
        <c:delete val="0"/>
        <c:axPos val="r"/>
        <c:numFmt formatCode="_(&quot;$&quot;* #,##0_);_(&quot;$&quot;* \(#,##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511964336"/>
        <c:crosses val="max"/>
        <c:crossBetween val="between"/>
      </c:valAx>
      <c:catAx>
        <c:axId val="511964336"/>
        <c:scaling>
          <c:orientation val="minMax"/>
        </c:scaling>
        <c:delete val="1"/>
        <c:axPos val="b"/>
        <c:numFmt formatCode="0.0%" sourceLinked="1"/>
        <c:majorTickMark val="out"/>
        <c:minorTickMark val="none"/>
        <c:tickLblPos val="nextTo"/>
        <c:crossAx val="51196849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400" b="1" i="0" u="none" strike="noStrike" kern="1200" spc="0" baseline="0">
                <a:solidFill>
                  <a:schemeClr val="bg1"/>
                </a:solidFill>
                <a:latin typeface="+mn-lt"/>
                <a:ea typeface="+mn-ea"/>
                <a:cs typeface="+mn-cs"/>
              </a:defRPr>
            </a:pPr>
            <a:r>
              <a:rPr lang="en-US" sz="2400" b="1" dirty="0"/>
              <a:t>California Median Price vs. Mortgage Payment</a:t>
            </a:r>
          </a:p>
        </c:rich>
      </c:tx>
      <c:overlay val="0"/>
      <c:spPr>
        <a:noFill/>
        <a:ln>
          <a:noFill/>
        </a:ln>
        <a:effectLst/>
      </c:spPr>
      <c:txPr>
        <a:bodyPr rot="0" spcFirstLastPara="1" vertOverflow="ellipsis" vert="horz" wrap="square" anchor="ctr" anchorCtr="1"/>
        <a:lstStyle/>
        <a:p>
          <a:pPr algn="ctr">
            <a:defRPr sz="24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9.7194237183234194E-2"/>
          <c:y val="0.16388398239838284"/>
          <c:w val="0.84294868709096948"/>
          <c:h val="0.51091186388207788"/>
        </c:manualLayout>
      </c:layout>
      <c:lineChart>
        <c:grouping val="standard"/>
        <c:varyColors val="0"/>
        <c:ser>
          <c:idx val="0"/>
          <c:order val="0"/>
          <c:tx>
            <c:strRef>
              <c:f>Sheet1!$B$1</c:f>
              <c:strCache>
                <c:ptCount val="1"/>
                <c:pt idx="0">
                  <c:v>Price Growth</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dLbls>
            <c:dLbl>
              <c:idx val="7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E2-4C07-A16A-639C21544FC8}"/>
                </c:ext>
              </c:extLst>
            </c:dLbl>
            <c:spPr>
              <a:noFill/>
              <a:ln>
                <a:noFill/>
              </a:ln>
              <a:effectLst/>
            </c:spPr>
            <c:txPr>
              <a:bodyPr rot="0" spcFirstLastPara="1" vertOverflow="ellipsis" vert="horz" wrap="square" lIns="38100" tIns="19050" rIns="38100" bIns="19050" anchor="ctr" anchorCtr="1">
                <a:spAutoFit/>
              </a:bodyPr>
              <a:lstStyle/>
              <a:p>
                <a:pPr>
                  <a:defRPr sz="27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Sheet1!$A$2:$A$110</c:f>
              <c:numCache>
                <c:formatCode>m/d/yyyy</c:formatCode>
                <c:ptCount val="73"/>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numCache>
            </c:numRef>
          </c:cat>
          <c:val>
            <c:numRef>
              <c:f>Sheet1!$B$2:$B$110</c:f>
              <c:numCache>
                <c:formatCode>0.0%</c:formatCode>
                <c:ptCount val="73"/>
                <c:pt idx="0">
                  <c:v>8.900181826658593E-2</c:v>
                </c:pt>
                <c:pt idx="1">
                  <c:v>3.4540506594096687E-2</c:v>
                </c:pt>
                <c:pt idx="2">
                  <c:v>4.1924931129476484E-2</c:v>
                </c:pt>
                <c:pt idx="3">
                  <c:v>5.1345046142411865E-2</c:v>
                </c:pt>
                <c:pt idx="4">
                  <c:v>6.2838569880823369E-2</c:v>
                </c:pt>
                <c:pt idx="5">
                  <c:v>5.4301675977653563E-2</c:v>
                </c:pt>
                <c:pt idx="6">
                  <c:v>4.2055503484249579E-2</c:v>
                </c:pt>
                <c:pt idx="7">
                  <c:v>6.0238784370477472E-2</c:v>
                </c:pt>
                <c:pt idx="8">
                  <c:v>6.557038809911897E-2</c:v>
                </c:pt>
                <c:pt idx="9">
                  <c:v>7.5983207669333197E-2</c:v>
                </c:pt>
                <c:pt idx="10">
                  <c:v>5.092650688082978E-2</c:v>
                </c:pt>
                <c:pt idx="11">
                  <c:v>4.2448496232925681E-2</c:v>
                </c:pt>
                <c:pt idx="12">
                  <c:v>5.2829865570682477E-2</c:v>
                </c:pt>
                <c:pt idx="13">
                  <c:v>7.9792256846081155E-2</c:v>
                </c:pt>
                <c:pt idx="14">
                  <c:v>7.1222011071635061E-2</c:v>
                </c:pt>
                <c:pt idx="15">
                  <c:v>5.6378132118451108E-2</c:v>
                </c:pt>
                <c:pt idx="16">
                  <c:v>5.8296309118535117E-2</c:v>
                </c:pt>
                <c:pt idx="17">
                  <c:v>7.0214651817025686E-2</c:v>
                </c:pt>
                <c:pt idx="18">
                  <c:v>7.4400688279691929E-2</c:v>
                </c:pt>
                <c:pt idx="19">
                  <c:v>7.1716999374395796E-2</c:v>
                </c:pt>
                <c:pt idx="20">
                  <c:v>7.5418723981024227E-2</c:v>
                </c:pt>
                <c:pt idx="21">
                  <c:v>6.0678999165324043E-2</c:v>
                </c:pt>
                <c:pt idx="22">
                  <c:v>8.8220661107683673E-2</c:v>
                </c:pt>
                <c:pt idx="23">
                  <c:v>7.6367126292698151E-2</c:v>
                </c:pt>
                <c:pt idx="24">
                  <c:v>7.30725439167208E-2</c:v>
                </c:pt>
                <c:pt idx="25">
                  <c:v>8.7804776479896818E-2</c:v>
                </c:pt>
                <c:pt idx="26">
                  <c:v>8.9124566139606731E-2</c:v>
                </c:pt>
                <c:pt idx="27">
                  <c:v>8.6457849242494555E-2</c:v>
                </c:pt>
                <c:pt idx="28">
                  <c:v>9.1996219831346426E-2</c:v>
                </c:pt>
                <c:pt idx="29">
                  <c:v>8.3702423391307512E-2</c:v>
                </c:pt>
                <c:pt idx="30">
                  <c:v>7.6000509581960696E-2</c:v>
                </c:pt>
                <c:pt idx="31">
                  <c:v>5.4128635109318646E-2</c:v>
                </c:pt>
                <c:pt idx="32">
                  <c:v>4.1447605329492321E-2</c:v>
                </c:pt>
                <c:pt idx="33">
                  <c:v>4.5092692568124093E-2</c:v>
                </c:pt>
                <c:pt idx="34">
                  <c:v>1.3569364690391827E-2</c:v>
                </c:pt>
                <c:pt idx="35">
                  <c:v>1.4903102538440516E-2</c:v>
                </c:pt>
                <c:pt idx="36">
                  <c:v>1.714729622191058E-2</c:v>
                </c:pt>
                <c:pt idx="37">
                  <c:v>2.2356634254651286E-2</c:v>
                </c:pt>
                <c:pt idx="38">
                  <c:v>1.6288375057540438E-3</c:v>
                </c:pt>
                <c:pt idx="39">
                  <c:v>3.1772918591520316E-2</c:v>
                </c:pt>
                <c:pt idx="40">
                  <c:v>1.7192024764504321E-2</c:v>
                </c:pt>
                <c:pt idx="41">
                  <c:v>1.4636739711917146E-2</c:v>
                </c:pt>
                <c:pt idx="42">
                  <c:v>2.8347681951186532E-2</c:v>
                </c:pt>
                <c:pt idx="43">
                  <c:v>3.6061887501678047E-2</c:v>
                </c:pt>
                <c:pt idx="44">
                  <c:v>4.71283842190795E-2</c:v>
                </c:pt>
                <c:pt idx="45">
                  <c:v>5.9905090444253739E-2</c:v>
                </c:pt>
                <c:pt idx="46">
                  <c:v>6.4105802540415757E-2</c:v>
                </c:pt>
                <c:pt idx="47">
                  <c:v>0.10244916986409436</c:v>
                </c:pt>
                <c:pt idx="48">
                  <c:v>7.1400629622040412E-2</c:v>
                </c:pt>
                <c:pt idx="49">
                  <c:v>8.5467685164382523E-2</c:v>
                </c:pt>
                <c:pt idx="50">
                  <c:v>8.2546752925372058E-2</c:v>
                </c:pt>
                <c:pt idx="51">
                  <c:v>5.6050279422250604E-3</c:v>
                </c:pt>
                <c:pt idx="52">
                  <c:v>-3.7434117916653076E-2</c:v>
                </c:pt>
                <c:pt idx="53">
                  <c:v>2.5298008907518987E-2</c:v>
                </c:pt>
                <c:pt idx="54">
                  <c:v>9.5939077945361051E-2</c:v>
                </c:pt>
                <c:pt idx="55">
                  <c:v>0.14494420239387118</c:v>
                </c:pt>
                <c:pt idx="56">
                  <c:v>0.17624818385946384</c:v>
                </c:pt>
                <c:pt idx="57">
                  <c:v>0.17515860428231567</c:v>
                </c:pt>
                <c:pt idx="58">
                  <c:v>0.1851738813435746</c:v>
                </c:pt>
                <c:pt idx="59">
                  <c:v>0.16759367681498838</c:v>
                </c:pt>
                <c:pt idx="60">
                  <c:v>0.21691355448918559</c:v>
                </c:pt>
                <c:pt idx="61">
                  <c:v>0.20565051658416267</c:v>
                </c:pt>
                <c:pt idx="62">
                  <c:v>0.23928874665273336</c:v>
                </c:pt>
                <c:pt idx="63">
                  <c:v>0.34234263946834642</c:v>
                </c:pt>
                <c:pt idx="64">
                  <c:v>0.39143299267094056</c:v>
                </c:pt>
                <c:pt idx="65">
                  <c:v>0.309</c:v>
                </c:pt>
                <c:pt idx="66">
                  <c:v>0.21738804178172644</c:v>
                </c:pt>
                <c:pt idx="67">
                  <c:v>0.17122648182203992</c:v>
                </c:pt>
                <c:pt idx="68">
                  <c:v>0.13539575817975091</c:v>
                </c:pt>
                <c:pt idx="69">
                  <c:v>0.12250808379024325</c:v>
                </c:pt>
                <c:pt idx="70">
                  <c:v>0.11947409081804916</c:v>
                </c:pt>
                <c:pt idx="71">
                  <c:v>0.10953714150404625</c:v>
                </c:pt>
                <c:pt idx="72">
                  <c:v>9.3810721225283E-2</c:v>
                </c:pt>
              </c:numCache>
            </c:numRef>
          </c:val>
          <c:smooth val="0"/>
          <c:extLst>
            <c:ext xmlns:c16="http://schemas.microsoft.com/office/drawing/2014/chart" uri="{C3380CC4-5D6E-409C-BE32-E72D297353CC}">
              <c16:uniqueId val="{00000000-8744-4ADC-AC83-AAA0DFE52B19}"/>
            </c:ext>
          </c:extLst>
        </c:ser>
        <c:ser>
          <c:idx val="1"/>
          <c:order val="1"/>
          <c:tx>
            <c:strRef>
              <c:f>Sheet1!$C$1</c:f>
              <c:strCache>
                <c:ptCount val="1"/>
                <c:pt idx="0">
                  <c:v>Mortgage Pmt Growth</c:v>
                </c:pt>
              </c:strCache>
            </c:strRef>
          </c:tx>
          <c:spPr>
            <a:ln w="44450" cap="rnd">
              <a:solidFill>
                <a:schemeClr val="accent2"/>
              </a:solidFill>
              <a:round/>
            </a:ln>
            <a:effectLst>
              <a:outerShdw blurRad="50800" dist="38100" dir="2700000" algn="tl" rotWithShape="0">
                <a:prstClr val="black">
                  <a:alpha val="40000"/>
                </a:prstClr>
              </a:outerShdw>
            </a:effectLst>
          </c:spPr>
          <c:marker>
            <c:symbol val="none"/>
          </c:marker>
          <c:dLbls>
            <c:dLbl>
              <c:idx val="7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E2-4C07-A16A-639C21544FC8}"/>
                </c:ext>
              </c:extLst>
            </c:dLbl>
            <c:spPr>
              <a:noFill/>
              <a:ln>
                <a:noFill/>
              </a:ln>
              <a:effectLst/>
            </c:spPr>
            <c:txPr>
              <a:bodyPr rot="0" spcFirstLastPara="1" vertOverflow="ellipsis" vert="horz" wrap="square" lIns="38100" tIns="19050" rIns="38100" bIns="19050" anchor="ctr" anchorCtr="1">
                <a:spAutoFit/>
              </a:bodyPr>
              <a:lstStyle/>
              <a:p>
                <a:pPr>
                  <a:defRPr sz="27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Sheet1!$A$2:$A$110</c:f>
              <c:numCache>
                <c:formatCode>m/d/yyyy</c:formatCode>
                <c:ptCount val="73"/>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numCache>
            </c:numRef>
          </c:cat>
          <c:val>
            <c:numRef>
              <c:f>Sheet1!$C$2:$C$110</c:f>
              <c:numCache>
                <c:formatCode>0.0%</c:formatCode>
                <c:ptCount val="73"/>
                <c:pt idx="0">
                  <c:v>0.11598609376171365</c:v>
                </c:pt>
                <c:pt idx="1">
                  <c:v>2.8198189863150036E-2</c:v>
                </c:pt>
                <c:pt idx="2">
                  <c:v>3.1750037145572341E-2</c:v>
                </c:pt>
                <c:pt idx="3">
                  <c:v>4.3595302625140553E-2</c:v>
                </c:pt>
                <c:pt idx="4">
                  <c:v>3.1986527385736041E-2</c:v>
                </c:pt>
                <c:pt idx="5">
                  <c:v>2.71871599865392E-3</c:v>
                </c:pt>
                <c:pt idx="6">
                  <c:v>-3.3012514546230554E-2</c:v>
                </c:pt>
                <c:pt idx="7">
                  <c:v>6.5518016460131001E-4</c:v>
                </c:pt>
                <c:pt idx="8">
                  <c:v>1.0649997056891403E-2</c:v>
                </c:pt>
                <c:pt idx="9">
                  <c:v>3.3065520542983728E-2</c:v>
                </c:pt>
                <c:pt idx="10">
                  <c:v>2.9392996775503777E-2</c:v>
                </c:pt>
                <c:pt idx="11">
                  <c:v>7.2957705880148493E-2</c:v>
                </c:pt>
                <c:pt idx="12">
                  <c:v>8.9015561896181428E-2</c:v>
                </c:pt>
                <c:pt idx="13">
                  <c:v>0.14873578175542779</c:v>
                </c:pt>
                <c:pt idx="14">
                  <c:v>0.13949520514147284</c:v>
                </c:pt>
                <c:pt idx="15">
                  <c:v>0.11461465829917694</c:v>
                </c:pt>
                <c:pt idx="16">
                  <c:v>0.11264121887514444</c:v>
                </c:pt>
                <c:pt idx="17">
                  <c:v>0.11441367982042339</c:v>
                </c:pt>
                <c:pt idx="18">
                  <c:v>0.14668251764397078</c:v>
                </c:pt>
                <c:pt idx="19">
                  <c:v>0.13140053312945943</c:v>
                </c:pt>
                <c:pt idx="20">
                  <c:v>0.12286258856032561</c:v>
                </c:pt>
                <c:pt idx="21">
                  <c:v>0.11828379145521239</c:v>
                </c:pt>
                <c:pt idx="22">
                  <c:v>0.10829387438585925</c:v>
                </c:pt>
                <c:pt idx="23">
                  <c:v>4.4495589046659401E-2</c:v>
                </c:pt>
                <c:pt idx="24">
                  <c:v>5.7715258131881608E-2</c:v>
                </c:pt>
                <c:pt idx="25">
                  <c:v>0.10871576501048019</c:v>
                </c:pt>
                <c:pt idx="26">
                  <c:v>0.12054842525117593</c:v>
                </c:pt>
                <c:pt idx="27">
                  <c:v>0.14210825757315337</c:v>
                </c:pt>
                <c:pt idx="28">
                  <c:v>0.16979636649762098</c:v>
                </c:pt>
                <c:pt idx="29">
                  <c:v>0.1753907834926729</c:v>
                </c:pt>
                <c:pt idx="30">
                  <c:v>0.15060057746216615</c:v>
                </c:pt>
                <c:pt idx="31">
                  <c:v>0.14274831197692128</c:v>
                </c:pt>
                <c:pt idx="32">
                  <c:v>0.14840360989456269</c:v>
                </c:pt>
                <c:pt idx="33">
                  <c:v>0.16844145568411184</c:v>
                </c:pt>
                <c:pt idx="34">
                  <c:v>0.13487293409177403</c:v>
                </c:pt>
                <c:pt idx="35">
                  <c:v>0.10124568871615791</c:v>
                </c:pt>
                <c:pt idx="36">
                  <c:v>7.4257425742574323E-2</c:v>
                </c:pt>
                <c:pt idx="37">
                  <c:v>2.4038461538461453E-2</c:v>
                </c:pt>
                <c:pt idx="38">
                  <c:v>-1.7621145374449365E-2</c:v>
                </c:pt>
                <c:pt idx="39">
                  <c:v>-8.4745762711864181E-3</c:v>
                </c:pt>
                <c:pt idx="40">
                  <c:v>-4.471544715447151E-2</c:v>
                </c:pt>
                <c:pt idx="41">
                  <c:v>-7.3170731707317027E-2</c:v>
                </c:pt>
                <c:pt idx="42">
                  <c:v>-5.8333333333333348E-2</c:v>
                </c:pt>
                <c:pt idx="43">
                  <c:v>-7.407407407407407E-2</c:v>
                </c:pt>
                <c:pt idx="44">
                  <c:v>-7.1428571428571397E-2</c:v>
                </c:pt>
                <c:pt idx="45">
                  <c:v>-7.4688796680497882E-2</c:v>
                </c:pt>
                <c:pt idx="46">
                  <c:v>-7.6595744680851063E-2</c:v>
                </c:pt>
                <c:pt idx="47">
                  <c:v>-1.3043478260869601E-2</c:v>
                </c:pt>
                <c:pt idx="48">
                  <c:v>-3.2258064516129004E-2</c:v>
                </c:pt>
                <c:pt idx="49">
                  <c:v>-2.8169014084507005E-2</c:v>
                </c:pt>
                <c:pt idx="50">
                  <c:v>-1.7937219730941756E-2</c:v>
                </c:pt>
                <c:pt idx="51">
                  <c:v>-8.9743589743589758E-2</c:v>
                </c:pt>
                <c:pt idx="52">
                  <c:v>-0.13191489361702124</c:v>
                </c:pt>
                <c:pt idx="53">
                  <c:v>-5.2631578947368474E-2</c:v>
                </c:pt>
                <c:pt idx="54">
                  <c:v>-4.4247787610619538E-3</c:v>
                </c:pt>
                <c:pt idx="55">
                  <c:v>5.3333333333333233E-2</c:v>
                </c:pt>
                <c:pt idx="56">
                  <c:v>7.2398190045248834E-2</c:v>
                </c:pt>
                <c:pt idx="57">
                  <c:v>5.3811659192825045E-2</c:v>
                </c:pt>
                <c:pt idx="58">
                  <c:v>5.5299539170506895E-2</c:v>
                </c:pt>
                <c:pt idx="59">
                  <c:v>2.2026431718061623E-2</c:v>
                </c:pt>
                <c:pt idx="60">
                  <c:v>8.5714285714285632E-2</c:v>
                </c:pt>
                <c:pt idx="61">
                  <c:v>0.11111111111111116</c:v>
                </c:pt>
                <c:pt idx="62">
                  <c:v>0.18264840182648401</c:v>
                </c:pt>
                <c:pt idx="63">
                  <c:v>0.30046948356807501</c:v>
                </c:pt>
                <c:pt idx="64">
                  <c:v>0.34803921568627461</c:v>
                </c:pt>
                <c:pt idx="65" formatCode="0.00%">
                  <c:v>0.27800000000000002</c:v>
                </c:pt>
                <c:pt idx="66" formatCode="0.00%">
                  <c:v>0.19555555555555548</c:v>
                </c:pt>
                <c:pt idx="67" formatCode="0.00%">
                  <c:v>0.1561181434599157</c:v>
                </c:pt>
                <c:pt idx="68" formatCode="0.00%">
                  <c:v>0.13502109704641341</c:v>
                </c:pt>
                <c:pt idx="69">
                  <c:v>0.15744680851063819</c:v>
                </c:pt>
                <c:pt idx="70">
                  <c:v>0.16157205240174677</c:v>
                </c:pt>
                <c:pt idx="71">
                  <c:v>0.17241379310344818</c:v>
                </c:pt>
                <c:pt idx="72">
                  <c:v>0.19736842105263164</c:v>
                </c:pt>
              </c:numCache>
            </c:numRef>
          </c:val>
          <c:smooth val="0"/>
          <c:extLst>
            <c:ext xmlns:c16="http://schemas.microsoft.com/office/drawing/2014/chart" uri="{C3380CC4-5D6E-409C-BE32-E72D297353CC}">
              <c16:uniqueId val="{00000001-8744-4ADC-AC83-AAA0DFE52B19}"/>
            </c:ext>
          </c:extLst>
        </c:ser>
        <c:dLbls>
          <c:showLegendKey val="0"/>
          <c:showVal val="0"/>
          <c:showCatName val="0"/>
          <c:showSerName val="0"/>
          <c:showPercent val="0"/>
          <c:showBubbleSize val="0"/>
        </c:dLbls>
        <c:smooth val="0"/>
        <c:axId val="115143808"/>
        <c:axId val="115145344"/>
      </c:lineChart>
      <c:dateAx>
        <c:axId val="115143808"/>
        <c:scaling>
          <c:orientation val="minMax"/>
        </c:scaling>
        <c:delete val="0"/>
        <c:axPos val="b"/>
        <c:numFmt formatCode="[$-409]mmm\-yy;@" sourceLinked="0"/>
        <c:majorTickMark val="out"/>
        <c:minorTickMark val="none"/>
        <c:tickLblPos val="low"/>
        <c:spPr>
          <a:noFill/>
          <a:ln w="9525" cap="flat" cmpd="sng" algn="ctr">
            <a:solidFill>
              <a:schemeClr val="tx2">
                <a:lumMod val="75000"/>
              </a:schemeClr>
            </a:solidFill>
            <a:round/>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15145344"/>
        <c:crosses val="autoZero"/>
        <c:auto val="1"/>
        <c:lblOffset val="100"/>
        <c:baseTimeUnit val="months"/>
      </c:dateAx>
      <c:valAx>
        <c:axId val="115145344"/>
        <c:scaling>
          <c:orientation val="minMax"/>
        </c:scaling>
        <c:delete val="0"/>
        <c:axPos val="l"/>
        <c:title>
          <c:tx>
            <c:rich>
              <a:bodyPr rot="-5400000" spcFirstLastPara="1" vertOverflow="ellipsis" vert="horz" wrap="square" anchor="ctr" anchorCtr="1"/>
              <a:lstStyle/>
              <a:p>
                <a:pPr>
                  <a:defRPr sz="2500" b="1" i="0" u="none" strike="noStrike" kern="1200" baseline="0">
                    <a:solidFill>
                      <a:schemeClr val="bg1"/>
                    </a:solidFill>
                    <a:latin typeface="+mn-lt"/>
                    <a:ea typeface="+mn-ea"/>
                    <a:cs typeface="+mn-cs"/>
                  </a:defRPr>
                </a:pPr>
                <a:r>
                  <a:rPr lang="en-US" sz="2500" b="1"/>
                  <a:t>YTY% Chg. </a:t>
                </a:r>
              </a:p>
            </c:rich>
          </c:tx>
          <c:layout>
            <c:manualLayout>
              <c:xMode val="edge"/>
              <c:yMode val="edge"/>
              <c:x val="4.3067947777188312E-3"/>
              <c:y val="0.33745524042504393"/>
            </c:manualLayout>
          </c:layout>
          <c:overlay val="0"/>
          <c:spPr>
            <a:noFill/>
            <a:ln>
              <a:noFill/>
            </a:ln>
            <a:effectLst/>
          </c:spPr>
          <c:txPr>
            <a:bodyPr rot="-5400000" spcFirstLastPara="1" vertOverflow="ellipsis" vert="horz" wrap="square" anchor="ctr" anchorCtr="1"/>
            <a:lstStyle/>
            <a:p>
              <a:pPr>
                <a:defRPr sz="2500" b="1" i="0" u="none" strike="noStrike" kern="1200" baseline="0">
                  <a:solidFill>
                    <a:schemeClr val="bg1"/>
                  </a:solidFill>
                  <a:latin typeface="+mn-lt"/>
                  <a:ea typeface="+mn-ea"/>
                  <a:cs typeface="+mn-cs"/>
                </a:defRPr>
              </a:pPr>
              <a:endParaRPr lang="en-US"/>
            </a:p>
          </c:txPr>
        </c:title>
        <c:numFmt formatCode="0%" sourceLinked="0"/>
        <c:majorTickMark val="none"/>
        <c:minorTickMark val="none"/>
        <c:tickLblPos val="nextTo"/>
        <c:spPr>
          <a:noFill/>
          <a:ln>
            <a:solidFill>
              <a:schemeClr val="tx2">
                <a:lumMod val="75000"/>
              </a:schemeClr>
            </a:solidFill>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15143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700">
          <a:solidFill>
            <a:schemeClr val="bg1"/>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04999265303182E-2"/>
          <c:y val="2.3439274828769133E-2"/>
          <c:w val="0.94078318428943486"/>
          <c:h val="0.7195699656481235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C99B-4522-83EF-93AA0F6F1D4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C99B-4522-83EF-93AA0F6F1D4A}"/>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4-C99B-4522-83EF-93AA0F6F1D4A}"/>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C99B-4522-83EF-93AA0F6F1D4A}"/>
              </c:ext>
            </c:extLst>
          </c:dPt>
          <c:dPt>
            <c:idx val="16"/>
            <c:invertIfNegative val="0"/>
            <c:bubble3D val="0"/>
            <c:spPr>
              <a:solidFill>
                <a:schemeClr val="accent4"/>
              </a:solidFill>
              <a:ln>
                <a:noFill/>
              </a:ln>
              <a:effectLst/>
            </c:spPr>
            <c:extLst>
              <c:ext xmlns:c16="http://schemas.microsoft.com/office/drawing/2014/chart" uri="{C3380CC4-5D6E-409C-BE32-E72D297353CC}">
                <c16:uniqueId val="{00000008-3CC3-4D4F-8F54-F4F3C31264D4}"/>
              </c:ext>
            </c:extLst>
          </c:dPt>
          <c:dPt>
            <c:idx val="17"/>
            <c:invertIfNegative val="0"/>
            <c:bubble3D val="0"/>
            <c:spPr>
              <a:solidFill>
                <a:schemeClr val="accent4"/>
              </a:solidFill>
              <a:ln>
                <a:noFill/>
              </a:ln>
              <a:effectLst/>
            </c:spPr>
            <c:extLst>
              <c:ext xmlns:c16="http://schemas.microsoft.com/office/drawing/2014/chart" uri="{C3380CC4-5D6E-409C-BE32-E72D297353CC}">
                <c16:uniqueId val="{0000000A-522C-42AF-8EA6-FE2A63373787}"/>
              </c:ext>
            </c:extLst>
          </c:dPt>
          <c:dPt>
            <c:idx val="18"/>
            <c:invertIfNegative val="0"/>
            <c:bubble3D val="0"/>
            <c:spPr>
              <a:solidFill>
                <a:schemeClr val="accent4"/>
              </a:solidFill>
              <a:ln>
                <a:noFill/>
              </a:ln>
              <a:effectLst/>
            </c:spPr>
            <c:extLst>
              <c:ext xmlns:c16="http://schemas.microsoft.com/office/drawing/2014/chart" uri="{C3380CC4-5D6E-409C-BE32-E72D297353CC}">
                <c16:uniqueId val="{0000000C-43D7-4922-B36F-1F8B37107DCD}"/>
              </c:ext>
            </c:extLst>
          </c:dPt>
          <c:dPt>
            <c:idx val="19"/>
            <c:invertIfNegative val="0"/>
            <c:bubble3D val="0"/>
            <c:spPr>
              <a:solidFill>
                <a:srgbClr val="9DE4DE"/>
              </a:solidFill>
              <a:ln>
                <a:noFill/>
              </a:ln>
              <a:effectLst/>
            </c:spPr>
            <c:extLst>
              <c:ext xmlns:c16="http://schemas.microsoft.com/office/drawing/2014/chart" uri="{C3380CC4-5D6E-409C-BE32-E72D297353CC}">
                <c16:uniqueId val="{0000000E-26B2-40A5-8F64-661924F243B4}"/>
              </c:ext>
            </c:extLst>
          </c:dPt>
          <c:dPt>
            <c:idx val="20"/>
            <c:invertIfNegative val="0"/>
            <c:bubble3D val="0"/>
            <c:spPr>
              <a:solidFill>
                <a:srgbClr val="9DE4DE"/>
              </a:solidFill>
              <a:ln>
                <a:noFill/>
              </a:ln>
              <a:effectLst/>
            </c:spPr>
            <c:extLst>
              <c:ext xmlns:c16="http://schemas.microsoft.com/office/drawing/2014/chart" uri="{C3380CC4-5D6E-409C-BE32-E72D297353CC}">
                <c16:uniqueId val="{00000010-2193-46CF-949A-C76C5ABB7105}"/>
              </c:ext>
            </c:extLst>
          </c:dPt>
          <c:dPt>
            <c:idx val="21"/>
            <c:invertIfNegative val="0"/>
            <c:bubble3D val="0"/>
            <c:spPr>
              <a:solidFill>
                <a:srgbClr val="9DE4DE"/>
              </a:solidFill>
              <a:ln>
                <a:noFill/>
              </a:ln>
              <a:effectLst/>
            </c:spPr>
            <c:extLst>
              <c:ext xmlns:c16="http://schemas.microsoft.com/office/drawing/2014/chart" uri="{C3380CC4-5D6E-409C-BE32-E72D297353CC}">
                <c16:uniqueId val="{00000012-FAA5-44A3-8454-D39DF96C3898}"/>
              </c:ext>
            </c:extLst>
          </c:dPt>
          <c:dPt>
            <c:idx val="22"/>
            <c:invertIfNegative val="0"/>
            <c:bubble3D val="0"/>
            <c:spPr>
              <a:solidFill>
                <a:schemeClr val="accent4"/>
              </a:solidFill>
              <a:ln>
                <a:noFill/>
              </a:ln>
              <a:effectLst/>
            </c:spPr>
            <c:extLst>
              <c:ext xmlns:c16="http://schemas.microsoft.com/office/drawing/2014/chart" uri="{C3380CC4-5D6E-409C-BE32-E72D297353CC}">
                <c16:uniqueId val="{00000014-7273-4BF7-95BA-3BFB50BBC10F}"/>
              </c:ext>
            </c:extLst>
          </c:dPt>
          <c:dPt>
            <c:idx val="23"/>
            <c:invertIfNegative val="0"/>
            <c:bubble3D val="0"/>
            <c:spPr>
              <a:solidFill>
                <a:schemeClr val="accent4"/>
              </a:solidFill>
              <a:ln>
                <a:noFill/>
              </a:ln>
              <a:effectLst/>
            </c:spPr>
            <c:extLst>
              <c:ext xmlns:c16="http://schemas.microsoft.com/office/drawing/2014/chart" uri="{C3380CC4-5D6E-409C-BE32-E72D297353CC}">
                <c16:uniqueId val="{00000017-E071-4AEB-99E2-F1109744B66A}"/>
              </c:ext>
            </c:extLst>
          </c:dPt>
          <c:dPt>
            <c:idx val="24"/>
            <c:invertIfNegative val="0"/>
            <c:bubble3D val="0"/>
            <c:spPr>
              <a:solidFill>
                <a:schemeClr val="accent4"/>
              </a:solidFill>
              <a:ln>
                <a:noFill/>
              </a:ln>
              <a:effectLst/>
            </c:spPr>
            <c:extLst>
              <c:ext xmlns:c16="http://schemas.microsoft.com/office/drawing/2014/chart" uri="{C3380CC4-5D6E-409C-BE32-E72D297353CC}">
                <c16:uniqueId val="{00000019-2391-439A-B331-6AE66694CBDB}"/>
              </c:ext>
            </c:extLst>
          </c:dPt>
          <c:dPt>
            <c:idx val="25"/>
            <c:invertIfNegative val="0"/>
            <c:bubble3D val="0"/>
            <c:spPr>
              <a:solidFill>
                <a:schemeClr val="accent4"/>
              </a:solidFill>
              <a:ln>
                <a:noFill/>
              </a:ln>
              <a:effectLst/>
            </c:spPr>
            <c:extLst>
              <c:ext xmlns:c16="http://schemas.microsoft.com/office/drawing/2014/chart" uri="{C3380CC4-5D6E-409C-BE32-E72D297353CC}">
                <c16:uniqueId val="{0000001B-0169-48C5-8F5D-322F0BDD6B19}"/>
              </c:ext>
            </c:extLst>
          </c:dPt>
          <c:dPt>
            <c:idx val="26"/>
            <c:invertIfNegative val="0"/>
            <c:bubble3D val="0"/>
            <c:spPr>
              <a:solidFill>
                <a:schemeClr val="accent4"/>
              </a:solidFill>
              <a:ln>
                <a:noFill/>
              </a:ln>
              <a:effectLst/>
            </c:spPr>
            <c:extLst>
              <c:ext xmlns:c16="http://schemas.microsoft.com/office/drawing/2014/chart" uri="{C3380CC4-5D6E-409C-BE32-E72D297353CC}">
                <c16:uniqueId val="{0000001D-367F-4E9D-AACA-77729D28E5F0}"/>
              </c:ext>
            </c:extLst>
          </c:dPt>
          <c:dPt>
            <c:idx val="27"/>
            <c:invertIfNegative val="0"/>
            <c:bubble3D val="0"/>
            <c:spPr>
              <a:solidFill>
                <a:schemeClr val="accent4"/>
              </a:solidFill>
              <a:ln>
                <a:noFill/>
              </a:ln>
              <a:effectLst/>
            </c:spPr>
            <c:extLst>
              <c:ext xmlns:c16="http://schemas.microsoft.com/office/drawing/2014/chart" uri="{C3380CC4-5D6E-409C-BE32-E72D297353CC}">
                <c16:uniqueId val="{0000001F-15BD-4968-9C3A-5E9A85018604}"/>
              </c:ext>
            </c:extLst>
          </c:dPt>
          <c:dPt>
            <c:idx val="28"/>
            <c:invertIfNegative val="0"/>
            <c:bubble3D val="0"/>
            <c:spPr>
              <a:solidFill>
                <a:schemeClr val="accent3"/>
              </a:solidFill>
              <a:ln>
                <a:noFill/>
              </a:ln>
              <a:effectLst/>
            </c:spPr>
            <c:extLst>
              <c:ext xmlns:c16="http://schemas.microsoft.com/office/drawing/2014/chart" uri="{C3380CC4-5D6E-409C-BE32-E72D297353CC}">
                <c16:uniqueId val="{00000021-D8BA-4724-A7D1-99AD0DB6C04A}"/>
              </c:ext>
            </c:extLst>
          </c:dPt>
          <c:dLbls>
            <c:dLbl>
              <c:idx val="19"/>
              <c:delete val="1"/>
              <c:extLst>
                <c:ext xmlns:c15="http://schemas.microsoft.com/office/drawing/2012/chart" uri="{CE6537A1-D6FC-4f65-9D91-7224C49458BB}"/>
                <c:ext xmlns:c16="http://schemas.microsoft.com/office/drawing/2014/chart" uri="{C3380CC4-5D6E-409C-BE32-E72D297353CC}">
                  <c16:uniqueId val="{0000000E-26B2-40A5-8F64-661924F243B4}"/>
                </c:ext>
              </c:extLst>
            </c:dLbl>
            <c:dLbl>
              <c:idx val="2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5BD-4968-9C3A-5E9A85018604}"/>
                </c:ext>
              </c:extLst>
            </c:dLbl>
            <c:dLbl>
              <c:idx val="30"/>
              <c:delete val="1"/>
              <c:extLst>
                <c:ext xmlns:c15="http://schemas.microsoft.com/office/drawing/2012/chart" uri="{CE6537A1-D6FC-4f65-9D91-7224C49458BB}"/>
                <c:ext xmlns:c16="http://schemas.microsoft.com/office/drawing/2014/chart" uri="{C3380CC4-5D6E-409C-BE32-E72D297353CC}">
                  <c16:uniqueId val="{00000022-2A02-4891-810E-E9A90CC64B2B}"/>
                </c:ext>
              </c:extLst>
            </c:dLbl>
            <c:dLbl>
              <c:idx val="31"/>
              <c:delete val="1"/>
              <c:extLst>
                <c:ext xmlns:c15="http://schemas.microsoft.com/office/drawing/2012/chart" uri="{CE6537A1-D6FC-4f65-9D91-7224C49458BB}"/>
                <c:ext xmlns:c16="http://schemas.microsoft.com/office/drawing/2014/chart" uri="{C3380CC4-5D6E-409C-BE32-E72D297353CC}">
                  <c16:uniqueId val="{00000023-AD78-804D-B2BD-0DA72935E843}"/>
                </c:ext>
              </c:extLst>
            </c:dLbl>
            <c:dLbl>
              <c:idx val="32"/>
              <c:delete val="1"/>
              <c:extLst>
                <c:ext xmlns:c15="http://schemas.microsoft.com/office/drawing/2012/chart" uri="{CE6537A1-D6FC-4f65-9D91-7224C49458BB}"/>
                <c:ext xmlns:c16="http://schemas.microsoft.com/office/drawing/2014/chart" uri="{C3380CC4-5D6E-409C-BE32-E72D297353CC}">
                  <c16:uniqueId val="{00000023-394D-411B-923B-47E7900AB61A}"/>
                </c:ext>
              </c:extLst>
            </c:dLbl>
            <c:dLbl>
              <c:idx val="33"/>
              <c:delete val="1"/>
              <c:extLst>
                <c:ext xmlns:c15="http://schemas.microsoft.com/office/drawing/2012/chart" uri="{CE6537A1-D6FC-4f65-9D91-7224C49458BB}"/>
                <c:ext xmlns:c16="http://schemas.microsoft.com/office/drawing/2014/chart" uri="{C3380CC4-5D6E-409C-BE32-E72D297353CC}">
                  <c16:uniqueId val="{00000023-7DFC-475E-8504-AA5E1743829C}"/>
                </c:ext>
              </c:extLst>
            </c:dLbl>
            <c:dLbl>
              <c:idx val="34"/>
              <c:delete val="1"/>
              <c:extLst>
                <c:ext xmlns:c15="http://schemas.microsoft.com/office/drawing/2012/chart" uri="{CE6537A1-D6FC-4f65-9D91-7224C49458BB}"/>
                <c:ext xmlns:c16="http://schemas.microsoft.com/office/drawing/2014/chart" uri="{C3380CC4-5D6E-409C-BE32-E72D297353CC}">
                  <c16:uniqueId val="{00000023-B184-43D3-B713-E9EA690EC54A}"/>
                </c:ext>
              </c:extLst>
            </c:dLbl>
            <c:dLbl>
              <c:idx val="35"/>
              <c:delete val="1"/>
              <c:extLst>
                <c:ext xmlns:c15="http://schemas.microsoft.com/office/drawing/2012/chart" uri="{CE6537A1-D6FC-4f65-9D91-7224C49458BB}"/>
                <c:ext xmlns:c16="http://schemas.microsoft.com/office/drawing/2014/chart" uri="{C3380CC4-5D6E-409C-BE32-E72D297353CC}">
                  <c16:uniqueId val="{00000023-7E10-48C7-B4F5-FD82981B2AA3}"/>
                </c:ext>
              </c:extLst>
            </c:dLbl>
            <c:dLbl>
              <c:idx val="36"/>
              <c:delete val="1"/>
              <c:extLst>
                <c:ext xmlns:c15="http://schemas.microsoft.com/office/drawing/2012/chart" uri="{CE6537A1-D6FC-4f65-9D91-7224C49458BB}"/>
                <c:ext xmlns:c16="http://schemas.microsoft.com/office/drawing/2014/chart" uri="{C3380CC4-5D6E-409C-BE32-E72D297353CC}">
                  <c16:uniqueId val="{00000023-CE62-46CA-A715-EEBA6456F7EE}"/>
                </c:ext>
              </c:extLst>
            </c:dLbl>
            <c:dLbl>
              <c:idx val="37"/>
              <c:delete val="1"/>
              <c:extLst>
                <c:ext xmlns:c15="http://schemas.microsoft.com/office/drawing/2012/chart" uri="{CE6537A1-D6FC-4f65-9D91-7224C49458BB}"/>
                <c:ext xmlns:c16="http://schemas.microsoft.com/office/drawing/2014/chart" uri="{C3380CC4-5D6E-409C-BE32-E72D297353CC}">
                  <c16:uniqueId val="{00000023-9306-4965-9AE3-B5149A62A4AF}"/>
                </c:ext>
              </c:extLst>
            </c:dLbl>
            <c:dLbl>
              <c:idx val="38"/>
              <c:layout>
                <c:manualLayout>
                  <c:x val="-9.6027268719834358E-3"/>
                  <c:y val="-1.4915902163762196E-2"/>
                </c:manualLayout>
              </c:layout>
              <c:tx>
                <c:rich>
                  <a:bodyPr/>
                  <a:lstStyle/>
                  <a:p>
                    <a:fld id="{A650F5BC-1A7D-46BE-B501-DC191F0D9588}" type="VALUE">
                      <a:rPr lang="en-US" b="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E3AF-4783-B512-00B2CEC84CF8}"/>
                </c:ext>
              </c:extLst>
            </c:dLbl>
            <c:dLbl>
              <c:idx val="39"/>
              <c:layout>
                <c:manualLayout>
                  <c:x val="8.0022723933197443E-3"/>
                  <c:y val="-7.8841197151314379E-2"/>
                </c:manualLayout>
              </c:layout>
              <c:tx>
                <c:rich>
                  <a:bodyPr/>
                  <a:lstStyle/>
                  <a:p>
                    <a:fld id="{DC5DD926-DDBB-428C-8977-983DA0C39AF3}"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4D31-4D43-898A-003D0B8E05B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bg1">
                          <a:lumMod val="50000"/>
                          <a:lumOff val="50000"/>
                        </a:schemeClr>
                      </a:solidFill>
                      <a:round/>
                    </a:ln>
                    <a:effectLst/>
                  </c:spPr>
                </c15:leaderLines>
              </c:ext>
            </c:extLst>
          </c:dLbls>
          <c:cat>
            <c:numRef>
              <c:f>Sheet1!$A$2:$A$41</c:f>
              <c:numCache>
                <c:formatCode>mmm\-yy</c:formatCode>
                <c:ptCount val="40"/>
                <c:pt idx="0">
                  <c:v>43344</c:v>
                </c:pt>
                <c:pt idx="1">
                  <c:v>43374</c:v>
                </c:pt>
                <c:pt idx="2">
                  <c:v>43405</c:v>
                </c:pt>
                <c:pt idx="3">
                  <c:v>43452</c:v>
                </c:pt>
                <c:pt idx="4">
                  <c:v>43466</c:v>
                </c:pt>
                <c:pt idx="5">
                  <c:v>43497</c:v>
                </c:pt>
                <c:pt idx="6">
                  <c:v>43525</c:v>
                </c:pt>
                <c:pt idx="7">
                  <c:v>43556</c:v>
                </c:pt>
                <c:pt idx="8">
                  <c:v>43586</c:v>
                </c:pt>
                <c:pt idx="9">
                  <c:v>43617</c:v>
                </c:pt>
                <c:pt idx="10">
                  <c:v>43647</c:v>
                </c:pt>
                <c:pt idx="11">
                  <c:v>43678</c:v>
                </c:pt>
                <c:pt idx="12">
                  <c:v>43709</c:v>
                </c:pt>
                <c:pt idx="13">
                  <c:v>43739</c:v>
                </c:pt>
                <c:pt idx="14">
                  <c:v>43770</c:v>
                </c:pt>
                <c:pt idx="15">
                  <c:v>43800</c:v>
                </c:pt>
                <c:pt idx="16">
                  <c:v>43831</c:v>
                </c:pt>
                <c:pt idx="17">
                  <c:v>43862</c:v>
                </c:pt>
                <c:pt idx="18">
                  <c:v>43891</c:v>
                </c:pt>
                <c:pt idx="19">
                  <c:v>43922</c:v>
                </c:pt>
                <c:pt idx="20">
                  <c:v>43952</c:v>
                </c:pt>
                <c:pt idx="21">
                  <c:v>43983</c:v>
                </c:pt>
                <c:pt idx="22">
                  <c:v>44013</c:v>
                </c:pt>
                <c:pt idx="23">
                  <c:v>44044</c:v>
                </c:pt>
                <c:pt idx="24">
                  <c:v>44075</c:v>
                </c:pt>
                <c:pt idx="25">
                  <c:v>44105</c:v>
                </c:pt>
                <c:pt idx="26">
                  <c:v>44136</c:v>
                </c:pt>
                <c:pt idx="27">
                  <c:v>44166</c:v>
                </c:pt>
                <c:pt idx="28">
                  <c:v>44197</c:v>
                </c:pt>
                <c:pt idx="29">
                  <c:v>44228</c:v>
                </c:pt>
                <c:pt idx="30" formatCode="m/d/yyyy">
                  <c:v>44256</c:v>
                </c:pt>
                <c:pt idx="31" formatCode="m/d/yyyy">
                  <c:v>44287</c:v>
                </c:pt>
                <c:pt idx="32" formatCode="m/d/yyyy">
                  <c:v>44317</c:v>
                </c:pt>
                <c:pt idx="33" formatCode="m/d/yyyy">
                  <c:v>44348</c:v>
                </c:pt>
                <c:pt idx="34" formatCode="m/d/yyyy">
                  <c:v>44378</c:v>
                </c:pt>
                <c:pt idx="35" formatCode="m/d/yyyy">
                  <c:v>44409</c:v>
                </c:pt>
                <c:pt idx="36" formatCode="m/d/yyyy">
                  <c:v>44440</c:v>
                </c:pt>
                <c:pt idx="37" formatCode="m/d/yyyy">
                  <c:v>44470</c:v>
                </c:pt>
                <c:pt idx="38" formatCode="m/d/yyyy">
                  <c:v>44501</c:v>
                </c:pt>
                <c:pt idx="39" formatCode="m/d/yyyy">
                  <c:v>44531</c:v>
                </c:pt>
              </c:numCache>
            </c:numRef>
          </c:cat>
          <c:val>
            <c:numRef>
              <c:f>Sheet1!$B$2:$B$41</c:f>
              <c:numCache>
                <c:formatCode>0%</c:formatCode>
                <c:ptCount val="40"/>
                <c:pt idx="0">
                  <c:v>0.56999999999999995</c:v>
                </c:pt>
                <c:pt idx="1">
                  <c:v>0.55666666666666664</c:v>
                </c:pt>
                <c:pt idx="2">
                  <c:v>0.51495016611295685</c:v>
                </c:pt>
                <c:pt idx="3">
                  <c:v>0.45666666666666667</c:v>
                </c:pt>
                <c:pt idx="4">
                  <c:v>0.48184818481848185</c:v>
                </c:pt>
                <c:pt idx="5">
                  <c:v>0.49668874172185429</c:v>
                </c:pt>
                <c:pt idx="6">
                  <c:v>0.53</c:v>
                </c:pt>
                <c:pt idx="7">
                  <c:v>0.47508305647840532</c:v>
                </c:pt>
                <c:pt idx="8">
                  <c:v>0.45182724252491696</c:v>
                </c:pt>
                <c:pt idx="9">
                  <c:v>0.51</c:v>
                </c:pt>
                <c:pt idx="10">
                  <c:v>0.48524590163934428</c:v>
                </c:pt>
                <c:pt idx="11">
                  <c:v>0.52</c:v>
                </c:pt>
                <c:pt idx="12">
                  <c:v>0.46204620462046203</c:v>
                </c:pt>
                <c:pt idx="13">
                  <c:v>0.52333333333333332</c:v>
                </c:pt>
                <c:pt idx="14">
                  <c:v>0.47</c:v>
                </c:pt>
                <c:pt idx="15">
                  <c:v>0.51333333333333331</c:v>
                </c:pt>
                <c:pt idx="16">
                  <c:v>0.55813953488372092</c:v>
                </c:pt>
                <c:pt idx="17">
                  <c:v>0.62037962037962036</c:v>
                </c:pt>
                <c:pt idx="18">
                  <c:v>0.58624127617148558</c:v>
                </c:pt>
                <c:pt idx="19">
                  <c:v>0.25774225774225773</c:v>
                </c:pt>
                <c:pt idx="20">
                  <c:v>0.2887112887112887</c:v>
                </c:pt>
                <c:pt idx="21">
                  <c:v>0.39680957128614158</c:v>
                </c:pt>
                <c:pt idx="22">
                  <c:v>0.436</c:v>
                </c:pt>
                <c:pt idx="23">
                  <c:v>0.54145854145854144</c:v>
                </c:pt>
                <c:pt idx="24">
                  <c:v>0.57799999999999996</c:v>
                </c:pt>
                <c:pt idx="25">
                  <c:v>0.56387225548902198</c:v>
                </c:pt>
                <c:pt idx="26">
                  <c:v>0.59140859140859137</c:v>
                </c:pt>
                <c:pt idx="27">
                  <c:v>0.54745254745254746</c:v>
                </c:pt>
                <c:pt idx="28">
                  <c:v>0.59</c:v>
                </c:pt>
                <c:pt idx="29">
                  <c:v>0.6</c:v>
                </c:pt>
                <c:pt idx="30">
                  <c:v>0.63</c:v>
                </c:pt>
                <c:pt idx="31">
                  <c:v>0.66</c:v>
                </c:pt>
                <c:pt idx="32">
                  <c:v>0.72</c:v>
                </c:pt>
                <c:pt idx="33">
                  <c:v>0.68</c:v>
                </c:pt>
                <c:pt idx="34">
                  <c:v>0.7</c:v>
                </c:pt>
                <c:pt idx="35">
                  <c:v>0.72</c:v>
                </c:pt>
                <c:pt idx="36">
                  <c:v>0.7</c:v>
                </c:pt>
                <c:pt idx="37">
                  <c:v>0.66</c:v>
                </c:pt>
                <c:pt idx="38">
                  <c:v>0.72</c:v>
                </c:pt>
                <c:pt idx="39">
                  <c:v>0.74</c:v>
                </c:pt>
              </c:numCache>
            </c:numRef>
          </c:val>
          <c:extLst>
            <c:ext xmlns:c16="http://schemas.microsoft.com/office/drawing/2014/chart" uri="{C3380CC4-5D6E-409C-BE32-E72D297353CC}">
              <c16:uniqueId val="{00000000-560D-4334-A32A-F556AE3E1AD6}"/>
            </c:ext>
          </c:extLst>
        </c:ser>
        <c:dLbls>
          <c:dLblPos val="outEnd"/>
          <c:showLegendKey val="0"/>
          <c:showVal val="1"/>
          <c:showCatName val="0"/>
          <c:showSerName val="0"/>
          <c:showPercent val="0"/>
          <c:showBubbleSize val="0"/>
        </c:dLbls>
        <c:gapWidth val="100"/>
        <c:overlap val="-27"/>
        <c:axId val="1736999232"/>
        <c:axId val="1737936448"/>
      </c:barChart>
      <c:dateAx>
        <c:axId val="173699923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737936448"/>
        <c:crosses val="autoZero"/>
        <c:auto val="1"/>
        <c:lblOffset val="100"/>
        <c:baseTimeUnit val="months"/>
      </c:dateAx>
      <c:valAx>
        <c:axId val="1737936448"/>
        <c:scaling>
          <c:orientation val="minMax"/>
          <c:max val="1"/>
        </c:scaling>
        <c:delete val="1"/>
        <c:axPos val="l"/>
        <c:numFmt formatCode="0%" sourceLinked="1"/>
        <c:majorTickMark val="out"/>
        <c:minorTickMark val="none"/>
        <c:tickLblPos val="nextTo"/>
        <c:crossAx val="1736999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a:t>Nonfarm Employment Growth (YTY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18"/>
              <c:layout>
                <c:manualLayout>
                  <c:x val="-6.1443932411674347E-3"/>
                  <c:y val="-1.27737226277371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FE-4FA5-A56A-DE95B01530D8}"/>
                </c:ext>
              </c:extLst>
            </c:dLbl>
            <c:dLbl>
              <c:idx val="19"/>
              <c:layout>
                <c:manualLayout>
                  <c:x val="-9.2165898617512648E-3"/>
                  <c:y val="7.29927007299270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FE-4FA5-A56A-DE95B01530D8}"/>
                </c:ext>
              </c:extLst>
            </c:dLbl>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FE-4FA5-A56A-DE95B01530D8}"/>
                </c:ext>
              </c:extLst>
            </c:dLbl>
            <c:dLbl>
              <c:idx val="21"/>
              <c:layout>
                <c:manualLayout>
                  <c:x val="5.222734254992319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FE-4FA5-A56A-DE95B01530D8}"/>
                </c:ext>
              </c:extLst>
            </c:dLbl>
            <c:dLbl>
              <c:idx val="22"/>
              <c:layout>
                <c:manualLayout>
                  <c:x val="-3.07219662058371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6B-4FD9-9E5E-887FFC5E3FF2}"/>
                </c:ext>
              </c:extLst>
            </c:dLbl>
            <c:dLbl>
              <c:idx val="2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33-4478-B801-3A28425A9DE0}"/>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Sheet1!$A$2:$A$25</c:f>
              <c:numCache>
                <c:formatCode>m/d/yyyy</c:formatCode>
                <c:ptCount val="2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numCache>
            </c:numRef>
          </c:cat>
          <c:val>
            <c:numRef>
              <c:f>Sheet1!$B$2:$B$25</c:f>
              <c:numCache>
                <c:formatCode>0</c:formatCode>
                <c:ptCount val="24"/>
                <c:pt idx="0">
                  <c:v>1.7972581088542938E-2</c:v>
                </c:pt>
                <c:pt idx="1">
                  <c:v>1.9058775156736374E-2</c:v>
                </c:pt>
                <c:pt idx="2">
                  <c:v>7.502636406570673E-3</c:v>
                </c:pt>
                <c:pt idx="3">
                  <c:v>-0.13936187326908112</c:v>
                </c:pt>
                <c:pt idx="4">
                  <c:v>-0.129799485206604</c:v>
                </c:pt>
                <c:pt idx="5">
                  <c:v>-0.10340965539216995</c:v>
                </c:pt>
                <c:pt idx="6">
                  <c:v>-0.10212995111942291</c:v>
                </c:pt>
                <c:pt idx="7">
                  <c:v>-9.7951218485832214E-2</c:v>
                </c:pt>
                <c:pt idx="8">
                  <c:v>-9.2026539146900177E-2</c:v>
                </c:pt>
                <c:pt idx="9">
                  <c:v>-8.8404759764671326E-2</c:v>
                </c:pt>
                <c:pt idx="10">
                  <c:v>-8.8101640343666077E-2</c:v>
                </c:pt>
                <c:pt idx="11">
                  <c:v>-9.2080004513263702E-2</c:v>
                </c:pt>
                <c:pt idx="12">
                  <c:v>-0.10004653781652451</c:v>
                </c:pt>
                <c:pt idx="13">
                  <c:v>-9.3251191079616547E-2</c:v>
                </c:pt>
                <c:pt idx="14">
                  <c:v>-7.6509512960910797E-2</c:v>
                </c:pt>
                <c:pt idx="15">
                  <c:v>8.7133094668388367E-2</c:v>
                </c:pt>
                <c:pt idx="16">
                  <c:v>7.9985722899436951E-2</c:v>
                </c:pt>
                <c:pt idx="17">
                  <c:v>5.1429376006126404E-2</c:v>
                </c:pt>
                <c:pt idx="18">
                  <c:v>5.5105142295360565E-2</c:v>
                </c:pt>
                <c:pt idx="19">
                  <c:v>5.4874412715435028E-2</c:v>
                </c:pt>
                <c:pt idx="20">
                  <c:v>5.0629641860723495E-2</c:v>
                </c:pt>
                <c:pt idx="21">
                  <c:v>5.1743362098932266E-2</c:v>
                </c:pt>
                <c:pt idx="22">
                  <c:v>5.1725752651691437E-2</c:v>
                </c:pt>
                <c:pt idx="23">
                  <c:v>5.9882417321205139E-2</c:v>
                </c:pt>
              </c:numCache>
            </c:numRef>
          </c:val>
          <c:extLst>
            <c:ext xmlns:c16="http://schemas.microsoft.com/office/drawing/2014/chart" uri="{C3380CC4-5D6E-409C-BE32-E72D297353CC}">
              <c16:uniqueId val="{00000000-70FE-4FA5-A56A-DE95B01530D8}"/>
            </c:ext>
          </c:extLst>
        </c:ser>
        <c:ser>
          <c:idx val="1"/>
          <c:order val="1"/>
          <c:tx>
            <c:strRef>
              <c:f>Sheet1!$C$1</c:f>
              <c:strCache>
                <c:ptCount val="1"/>
                <c:pt idx="0">
                  <c:v>Rest of US</c:v>
                </c:pt>
              </c:strCache>
            </c:strRef>
          </c:tx>
          <c:spPr>
            <a:solidFill>
              <a:schemeClr val="accent2"/>
            </a:solidFill>
            <a:ln>
              <a:noFill/>
            </a:ln>
            <a:effectLst>
              <a:outerShdw blurRad="50800" dist="38100" dir="2700000" algn="tl" rotWithShape="0">
                <a:prstClr val="black">
                  <a:alpha val="40000"/>
                </a:prstClr>
              </a:outerShdw>
            </a:effectLst>
          </c:spPr>
          <c:invertIfNegative val="0"/>
          <c:cat>
            <c:numRef>
              <c:f>Sheet1!$A$2:$A$25</c:f>
              <c:numCache>
                <c:formatCode>m/d/yyyy</c:formatCode>
                <c:ptCount val="2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numCache>
            </c:numRef>
          </c:cat>
          <c:val>
            <c:numRef>
              <c:f>Sheet1!$C$2:$C$25</c:f>
              <c:numCache>
                <c:formatCode>0</c:formatCode>
                <c:ptCount val="24"/>
                <c:pt idx="0">
                  <c:v>1.3384290970861912E-2</c:v>
                </c:pt>
                <c:pt idx="1">
                  <c:v>1.5800073742866516E-2</c:v>
                </c:pt>
                <c:pt idx="2">
                  <c:v>3.3617902081459761E-3</c:v>
                </c:pt>
                <c:pt idx="3">
                  <c:v>-0.13447552919387817</c:v>
                </c:pt>
                <c:pt idx="4">
                  <c:v>-0.114857017993927</c:v>
                </c:pt>
                <c:pt idx="5">
                  <c:v>-8.311152458190918E-2</c:v>
                </c:pt>
                <c:pt idx="6">
                  <c:v>-7.166733592748642E-2</c:v>
                </c:pt>
                <c:pt idx="7">
                  <c:v>-6.1717648059129715E-2</c:v>
                </c:pt>
                <c:pt idx="8">
                  <c:v>-5.8687608689069748E-2</c:v>
                </c:pt>
                <c:pt idx="9">
                  <c:v>-5.5449292063713074E-2</c:v>
                </c:pt>
                <c:pt idx="10">
                  <c:v>-5.5156655609607697E-2</c:v>
                </c:pt>
                <c:pt idx="11">
                  <c:v>-5.804799497127533E-2</c:v>
                </c:pt>
                <c:pt idx="12">
                  <c:v>-5.7461686432361603E-2</c:v>
                </c:pt>
                <c:pt idx="13">
                  <c:v>-5.6384216994047165E-2</c:v>
                </c:pt>
                <c:pt idx="14">
                  <c:v>-4.0832873433828354E-2</c:v>
                </c:pt>
                <c:pt idx="15">
                  <c:v>0.11164096742868423</c:v>
                </c:pt>
                <c:pt idx="16">
                  <c:v>9.1086745262145996E-2</c:v>
                </c:pt>
                <c:pt idx="17">
                  <c:v>5.9389695525169373E-2</c:v>
                </c:pt>
                <c:pt idx="18">
                  <c:v>5.2976034581661224E-2</c:v>
                </c:pt>
                <c:pt idx="19">
                  <c:v>4.3562043458223343E-2</c:v>
                </c:pt>
                <c:pt idx="20">
                  <c:v>4.1164122521877289E-2</c:v>
                </c:pt>
                <c:pt idx="21">
                  <c:v>4.0542956441640854E-2</c:v>
                </c:pt>
                <c:pt idx="22">
                  <c:v>4.0338143706321716E-2</c:v>
                </c:pt>
                <c:pt idx="23">
                  <c:v>4.3405342847108841E-2</c:v>
                </c:pt>
              </c:numCache>
            </c:numRef>
          </c:val>
          <c:extLst>
            <c:ext xmlns:c16="http://schemas.microsoft.com/office/drawing/2014/chart" uri="{C3380CC4-5D6E-409C-BE32-E72D297353CC}">
              <c16:uniqueId val="{00000001-70FE-4FA5-A56A-DE95B01530D8}"/>
            </c:ext>
          </c:extLst>
        </c:ser>
        <c:dLbls>
          <c:showLegendKey val="0"/>
          <c:showVal val="0"/>
          <c:showCatName val="0"/>
          <c:showSerName val="0"/>
          <c:showPercent val="0"/>
          <c:showBubbleSize val="0"/>
        </c:dLbls>
        <c:gapWidth val="219"/>
        <c:overlap val="-27"/>
        <c:axId val="1921818240"/>
        <c:axId val="1921819488"/>
      </c:barChart>
      <c:dateAx>
        <c:axId val="1921818240"/>
        <c:scaling>
          <c:orientation val="minMax"/>
        </c:scaling>
        <c:delete val="0"/>
        <c:axPos val="b"/>
        <c:numFmt formatCode="[$-409]mmm\-yy;@" sourceLinked="0"/>
        <c:majorTickMark val="none"/>
        <c:minorTickMark val="none"/>
        <c:tickLblPos val="low"/>
        <c:spPr>
          <a:noFill/>
          <a:ln w="9525" cap="flat" cmpd="sng" algn="ctr">
            <a:solidFill>
              <a:schemeClr val="tx2">
                <a:lumMod val="90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21819488"/>
        <c:crosses val="autoZero"/>
        <c:auto val="1"/>
        <c:lblOffset val="100"/>
        <c:baseTimeUnit val="months"/>
      </c:dateAx>
      <c:valAx>
        <c:axId val="1921819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218182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04999265303182E-2"/>
          <c:y val="2.3439274828769133E-2"/>
          <c:w val="0.94078318428943486"/>
          <c:h val="0.7195699656481235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3-B308-4A27-9529-2C91267DBF0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B308-4A27-9529-2C91267DBF0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4-B308-4A27-9529-2C91267DBF0B}"/>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B308-4A27-9529-2C91267DBF0B}"/>
              </c:ext>
            </c:extLst>
          </c:dPt>
          <c:dPt>
            <c:idx val="16"/>
            <c:invertIfNegative val="0"/>
            <c:bubble3D val="0"/>
            <c:spPr>
              <a:solidFill>
                <a:schemeClr val="accent4"/>
              </a:solidFill>
              <a:ln>
                <a:noFill/>
              </a:ln>
              <a:effectLst/>
            </c:spPr>
            <c:extLst>
              <c:ext xmlns:c16="http://schemas.microsoft.com/office/drawing/2014/chart" uri="{C3380CC4-5D6E-409C-BE32-E72D297353CC}">
                <c16:uniqueId val="{00000008-B678-48A5-80DA-307C4BEA2476}"/>
              </c:ext>
            </c:extLst>
          </c:dPt>
          <c:dPt>
            <c:idx val="17"/>
            <c:invertIfNegative val="0"/>
            <c:bubble3D val="0"/>
            <c:spPr>
              <a:solidFill>
                <a:schemeClr val="accent4"/>
              </a:solidFill>
              <a:ln>
                <a:noFill/>
              </a:ln>
              <a:effectLst/>
            </c:spPr>
            <c:extLst>
              <c:ext xmlns:c16="http://schemas.microsoft.com/office/drawing/2014/chart" uri="{C3380CC4-5D6E-409C-BE32-E72D297353CC}">
                <c16:uniqueId val="{0000000A-2498-4820-A7F4-D8D8066E001F}"/>
              </c:ext>
            </c:extLst>
          </c:dPt>
          <c:dPt>
            <c:idx val="18"/>
            <c:invertIfNegative val="0"/>
            <c:bubble3D val="0"/>
            <c:spPr>
              <a:solidFill>
                <a:schemeClr val="accent4"/>
              </a:solidFill>
              <a:ln>
                <a:noFill/>
              </a:ln>
              <a:effectLst/>
            </c:spPr>
            <c:extLst>
              <c:ext xmlns:c16="http://schemas.microsoft.com/office/drawing/2014/chart" uri="{C3380CC4-5D6E-409C-BE32-E72D297353CC}">
                <c16:uniqueId val="{0000000C-3529-4199-AAF5-2D7C034E869F}"/>
              </c:ext>
            </c:extLst>
          </c:dPt>
          <c:dPt>
            <c:idx val="19"/>
            <c:invertIfNegative val="0"/>
            <c:bubble3D val="0"/>
            <c:spPr>
              <a:solidFill>
                <a:srgbClr val="9DE4DE"/>
              </a:solidFill>
              <a:ln>
                <a:noFill/>
              </a:ln>
              <a:effectLst/>
            </c:spPr>
            <c:extLst>
              <c:ext xmlns:c16="http://schemas.microsoft.com/office/drawing/2014/chart" uri="{C3380CC4-5D6E-409C-BE32-E72D297353CC}">
                <c16:uniqueId val="{0000000E-F72B-4782-9B04-E43410F85EEB}"/>
              </c:ext>
            </c:extLst>
          </c:dPt>
          <c:dPt>
            <c:idx val="20"/>
            <c:invertIfNegative val="0"/>
            <c:bubble3D val="0"/>
            <c:spPr>
              <a:solidFill>
                <a:srgbClr val="9DE4DE"/>
              </a:solidFill>
              <a:ln>
                <a:noFill/>
              </a:ln>
              <a:effectLst/>
            </c:spPr>
            <c:extLst>
              <c:ext xmlns:c16="http://schemas.microsoft.com/office/drawing/2014/chart" uri="{C3380CC4-5D6E-409C-BE32-E72D297353CC}">
                <c16:uniqueId val="{00000010-E5B4-4A18-A4A6-19D14F705BC0}"/>
              </c:ext>
            </c:extLst>
          </c:dPt>
          <c:dPt>
            <c:idx val="21"/>
            <c:invertIfNegative val="0"/>
            <c:bubble3D val="0"/>
            <c:spPr>
              <a:solidFill>
                <a:srgbClr val="9DE4DE"/>
              </a:solidFill>
              <a:ln>
                <a:noFill/>
              </a:ln>
              <a:effectLst/>
            </c:spPr>
            <c:extLst>
              <c:ext xmlns:c16="http://schemas.microsoft.com/office/drawing/2014/chart" uri="{C3380CC4-5D6E-409C-BE32-E72D297353CC}">
                <c16:uniqueId val="{00000012-517A-4B6A-9DD0-B9A59030CE57}"/>
              </c:ext>
            </c:extLst>
          </c:dPt>
          <c:dPt>
            <c:idx val="22"/>
            <c:invertIfNegative val="0"/>
            <c:bubble3D val="0"/>
            <c:spPr>
              <a:solidFill>
                <a:schemeClr val="accent4"/>
              </a:solidFill>
              <a:ln>
                <a:noFill/>
              </a:ln>
              <a:effectLst/>
            </c:spPr>
            <c:extLst>
              <c:ext xmlns:c16="http://schemas.microsoft.com/office/drawing/2014/chart" uri="{C3380CC4-5D6E-409C-BE32-E72D297353CC}">
                <c16:uniqueId val="{00000014-B510-4CBC-8363-511E54C94565}"/>
              </c:ext>
            </c:extLst>
          </c:dPt>
          <c:dPt>
            <c:idx val="23"/>
            <c:invertIfNegative val="0"/>
            <c:bubble3D val="0"/>
            <c:spPr>
              <a:solidFill>
                <a:schemeClr val="accent4"/>
              </a:solidFill>
              <a:ln>
                <a:noFill/>
              </a:ln>
              <a:effectLst/>
            </c:spPr>
            <c:extLst>
              <c:ext xmlns:c16="http://schemas.microsoft.com/office/drawing/2014/chart" uri="{C3380CC4-5D6E-409C-BE32-E72D297353CC}">
                <c16:uniqueId val="{00000017-A760-462B-85B9-8E3725B82159}"/>
              </c:ext>
            </c:extLst>
          </c:dPt>
          <c:dPt>
            <c:idx val="24"/>
            <c:invertIfNegative val="0"/>
            <c:bubble3D val="0"/>
            <c:spPr>
              <a:solidFill>
                <a:schemeClr val="accent4"/>
              </a:solidFill>
              <a:ln>
                <a:noFill/>
              </a:ln>
              <a:effectLst/>
            </c:spPr>
            <c:extLst>
              <c:ext xmlns:c16="http://schemas.microsoft.com/office/drawing/2014/chart" uri="{C3380CC4-5D6E-409C-BE32-E72D297353CC}">
                <c16:uniqueId val="{00000019-2743-4BFB-A743-56F8D6BE2DA3}"/>
              </c:ext>
            </c:extLst>
          </c:dPt>
          <c:dPt>
            <c:idx val="25"/>
            <c:invertIfNegative val="0"/>
            <c:bubble3D val="0"/>
            <c:spPr>
              <a:solidFill>
                <a:schemeClr val="accent4"/>
              </a:solidFill>
              <a:ln>
                <a:noFill/>
              </a:ln>
              <a:effectLst/>
            </c:spPr>
            <c:extLst>
              <c:ext xmlns:c16="http://schemas.microsoft.com/office/drawing/2014/chart" uri="{C3380CC4-5D6E-409C-BE32-E72D297353CC}">
                <c16:uniqueId val="{0000001B-B653-494F-8704-52AB428256BA}"/>
              </c:ext>
            </c:extLst>
          </c:dPt>
          <c:dPt>
            <c:idx val="26"/>
            <c:invertIfNegative val="0"/>
            <c:bubble3D val="0"/>
            <c:spPr>
              <a:solidFill>
                <a:schemeClr val="accent4"/>
              </a:solidFill>
              <a:ln>
                <a:noFill/>
              </a:ln>
              <a:effectLst/>
            </c:spPr>
            <c:extLst>
              <c:ext xmlns:c16="http://schemas.microsoft.com/office/drawing/2014/chart" uri="{C3380CC4-5D6E-409C-BE32-E72D297353CC}">
                <c16:uniqueId val="{0000001D-4B7D-4682-AE03-107B0B56A4AF}"/>
              </c:ext>
            </c:extLst>
          </c:dPt>
          <c:dPt>
            <c:idx val="27"/>
            <c:invertIfNegative val="0"/>
            <c:bubble3D val="0"/>
            <c:spPr>
              <a:solidFill>
                <a:schemeClr val="accent4"/>
              </a:solidFill>
              <a:ln>
                <a:noFill/>
              </a:ln>
              <a:effectLst/>
            </c:spPr>
            <c:extLst>
              <c:ext xmlns:c16="http://schemas.microsoft.com/office/drawing/2014/chart" uri="{C3380CC4-5D6E-409C-BE32-E72D297353CC}">
                <c16:uniqueId val="{0000001F-DFCA-4120-8B54-99B385390656}"/>
              </c:ext>
            </c:extLst>
          </c:dPt>
          <c:dPt>
            <c:idx val="28"/>
            <c:invertIfNegative val="0"/>
            <c:bubble3D val="0"/>
            <c:spPr>
              <a:solidFill>
                <a:schemeClr val="accent4"/>
              </a:solidFill>
              <a:ln>
                <a:noFill/>
              </a:ln>
              <a:effectLst/>
            </c:spPr>
            <c:extLst>
              <c:ext xmlns:c16="http://schemas.microsoft.com/office/drawing/2014/chart" uri="{C3380CC4-5D6E-409C-BE32-E72D297353CC}">
                <c16:uniqueId val="{00000021-E8E6-466C-95B0-04DCB3DD86A0}"/>
              </c:ext>
            </c:extLst>
          </c:dPt>
          <c:dLbls>
            <c:dLbl>
              <c:idx val="25"/>
              <c:delete val="1"/>
              <c:extLst>
                <c:ext xmlns:c15="http://schemas.microsoft.com/office/drawing/2012/chart" uri="{CE6537A1-D6FC-4f65-9D91-7224C49458BB}"/>
                <c:ext xmlns:c16="http://schemas.microsoft.com/office/drawing/2014/chart" uri="{C3380CC4-5D6E-409C-BE32-E72D297353CC}">
                  <c16:uniqueId val="{0000001B-B653-494F-8704-52AB428256BA}"/>
                </c:ext>
              </c:extLst>
            </c:dLbl>
            <c:dLbl>
              <c:idx val="27"/>
              <c:delete val="1"/>
              <c:extLst>
                <c:ext xmlns:c15="http://schemas.microsoft.com/office/drawing/2012/chart" uri="{CE6537A1-D6FC-4f65-9D91-7224C49458BB}"/>
                <c:ext xmlns:c16="http://schemas.microsoft.com/office/drawing/2014/chart" uri="{C3380CC4-5D6E-409C-BE32-E72D297353CC}">
                  <c16:uniqueId val="{0000001F-DFCA-4120-8B54-99B385390656}"/>
                </c:ext>
              </c:extLst>
            </c:dLbl>
            <c:dLbl>
              <c:idx val="2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8E6-466C-95B0-04DCB3DD86A0}"/>
                </c:ext>
              </c:extLst>
            </c:dLbl>
            <c:dLbl>
              <c:idx val="30"/>
              <c:delete val="1"/>
              <c:extLst>
                <c:ext xmlns:c15="http://schemas.microsoft.com/office/drawing/2012/chart" uri="{CE6537A1-D6FC-4f65-9D91-7224C49458BB}"/>
                <c:ext xmlns:c16="http://schemas.microsoft.com/office/drawing/2014/chart" uri="{C3380CC4-5D6E-409C-BE32-E72D297353CC}">
                  <c16:uniqueId val="{00000022-A57A-4166-8CB2-C6FFABA4AA7E}"/>
                </c:ext>
              </c:extLst>
            </c:dLbl>
            <c:dLbl>
              <c:idx val="31"/>
              <c:delete val="1"/>
              <c:extLst>
                <c:ext xmlns:c15="http://schemas.microsoft.com/office/drawing/2012/chart" uri="{CE6537A1-D6FC-4f65-9D91-7224C49458BB}"/>
                <c:ext xmlns:c16="http://schemas.microsoft.com/office/drawing/2014/chart" uri="{C3380CC4-5D6E-409C-BE32-E72D297353CC}">
                  <c16:uniqueId val="{00000023-C098-634B-A18A-E95F34CDA3D7}"/>
                </c:ext>
              </c:extLst>
            </c:dLbl>
            <c:dLbl>
              <c:idx val="32"/>
              <c:delete val="1"/>
              <c:extLst>
                <c:ext xmlns:c15="http://schemas.microsoft.com/office/drawing/2012/chart" uri="{CE6537A1-D6FC-4f65-9D91-7224C49458BB}"/>
                <c:ext xmlns:c16="http://schemas.microsoft.com/office/drawing/2014/chart" uri="{C3380CC4-5D6E-409C-BE32-E72D297353CC}">
                  <c16:uniqueId val="{00000023-7BA2-4323-A391-6DA763E0C56A}"/>
                </c:ext>
              </c:extLst>
            </c:dLbl>
            <c:dLbl>
              <c:idx val="33"/>
              <c:delete val="1"/>
              <c:extLst>
                <c:ext xmlns:c15="http://schemas.microsoft.com/office/drawing/2012/chart" uri="{CE6537A1-D6FC-4f65-9D91-7224C49458BB}"/>
                <c:ext xmlns:c16="http://schemas.microsoft.com/office/drawing/2014/chart" uri="{C3380CC4-5D6E-409C-BE32-E72D297353CC}">
                  <c16:uniqueId val="{00000023-7308-4794-B7C2-41C706F0A2F9}"/>
                </c:ext>
              </c:extLst>
            </c:dLbl>
            <c:dLbl>
              <c:idx val="35"/>
              <c:delete val="1"/>
              <c:extLst>
                <c:ext xmlns:c15="http://schemas.microsoft.com/office/drawing/2012/chart" uri="{CE6537A1-D6FC-4f65-9D91-7224C49458BB}"/>
                <c:ext xmlns:c16="http://schemas.microsoft.com/office/drawing/2014/chart" uri="{C3380CC4-5D6E-409C-BE32-E72D297353CC}">
                  <c16:uniqueId val="{00000023-E46F-4B3F-BE02-1395F893D30C}"/>
                </c:ext>
              </c:extLst>
            </c:dLbl>
            <c:dLbl>
              <c:idx val="36"/>
              <c:delete val="1"/>
              <c:extLst>
                <c:ext xmlns:c15="http://schemas.microsoft.com/office/drawing/2012/chart" uri="{CE6537A1-D6FC-4f65-9D91-7224C49458BB}"/>
                <c:ext xmlns:c16="http://schemas.microsoft.com/office/drawing/2014/chart" uri="{C3380CC4-5D6E-409C-BE32-E72D297353CC}">
                  <c16:uniqueId val="{00000023-FF58-4F8D-BD06-B5BC83C42DB4}"/>
                </c:ext>
              </c:extLst>
            </c:dLbl>
            <c:dLbl>
              <c:idx val="37"/>
              <c:delete val="1"/>
              <c:extLst>
                <c:ext xmlns:c15="http://schemas.microsoft.com/office/drawing/2012/chart" uri="{CE6537A1-D6FC-4f65-9D91-7224C49458BB}"/>
                <c:ext xmlns:c16="http://schemas.microsoft.com/office/drawing/2014/chart" uri="{C3380CC4-5D6E-409C-BE32-E72D297353CC}">
                  <c16:uniqueId val="{00000024-9F7F-4913-BCAC-FA597DA9DC33}"/>
                </c:ext>
              </c:extLst>
            </c:dLbl>
            <c:dLbl>
              <c:idx val="38"/>
              <c:delete val="1"/>
              <c:extLst>
                <c:ext xmlns:c15="http://schemas.microsoft.com/office/drawing/2012/chart" uri="{CE6537A1-D6FC-4f65-9D91-7224C49458BB}"/>
                <c:ext xmlns:c16="http://schemas.microsoft.com/office/drawing/2014/chart" uri="{C3380CC4-5D6E-409C-BE32-E72D297353CC}">
                  <c16:uniqueId val="{00000023-9DEE-4DB6-B704-F2FA1E57049D}"/>
                </c:ext>
              </c:extLst>
            </c:dLbl>
            <c:dLbl>
              <c:idx val="39"/>
              <c:layout>
                <c:manualLayout>
                  <c:x val="-7.0320945311588445E-2"/>
                  <c:y val="1.2785058997510437E-2"/>
                </c:manualLayout>
              </c:layout>
              <c:tx>
                <c:rich>
                  <a:bodyPr/>
                  <a:lstStyle/>
                  <a:p>
                    <a:fld id="{F838D490-A208-4AD5-90A5-1A132967928D}"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F239-4768-B22D-55A26BFA081E}"/>
                </c:ext>
              </c:extLst>
            </c:dLbl>
            <c:dLbl>
              <c:idx val="40"/>
              <c:layout>
                <c:manualLayout>
                  <c:x val="-3.2009089573279683E-3"/>
                  <c:y val="-5.9663608655048703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D943-46F5-BBA7-397AA05AA403}"/>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bg1">
                          <a:lumMod val="50000"/>
                          <a:lumOff val="50000"/>
                        </a:schemeClr>
                      </a:solidFill>
                      <a:round/>
                    </a:ln>
                    <a:effectLst/>
                  </c:spPr>
                </c15:leaderLines>
              </c:ext>
            </c:extLst>
          </c:dLbls>
          <c:cat>
            <c:numRef>
              <c:f>Sheet1!$A$2:$A$42</c:f>
              <c:numCache>
                <c:formatCode>mmm\-yy</c:formatCode>
                <c:ptCount val="41"/>
                <c:pt idx="0">
                  <c:v>43344</c:v>
                </c:pt>
                <c:pt idx="1">
                  <c:v>43374</c:v>
                </c:pt>
                <c:pt idx="2">
                  <c:v>43405</c:v>
                </c:pt>
                <c:pt idx="3">
                  <c:v>43452</c:v>
                </c:pt>
                <c:pt idx="4">
                  <c:v>43466</c:v>
                </c:pt>
                <c:pt idx="5">
                  <c:v>43497</c:v>
                </c:pt>
                <c:pt idx="6">
                  <c:v>43525</c:v>
                </c:pt>
                <c:pt idx="7">
                  <c:v>43556</c:v>
                </c:pt>
                <c:pt idx="8">
                  <c:v>43586</c:v>
                </c:pt>
                <c:pt idx="9">
                  <c:v>43617</c:v>
                </c:pt>
                <c:pt idx="10">
                  <c:v>43647</c:v>
                </c:pt>
                <c:pt idx="11">
                  <c:v>43678</c:v>
                </c:pt>
                <c:pt idx="12">
                  <c:v>43709</c:v>
                </c:pt>
                <c:pt idx="13">
                  <c:v>43739</c:v>
                </c:pt>
                <c:pt idx="14">
                  <c:v>43770</c:v>
                </c:pt>
                <c:pt idx="15">
                  <c:v>43800</c:v>
                </c:pt>
                <c:pt idx="16">
                  <c:v>43831</c:v>
                </c:pt>
                <c:pt idx="17">
                  <c:v>43862</c:v>
                </c:pt>
                <c:pt idx="18">
                  <c:v>43891</c:v>
                </c:pt>
                <c:pt idx="19">
                  <c:v>43922</c:v>
                </c:pt>
                <c:pt idx="20">
                  <c:v>43952</c:v>
                </c:pt>
                <c:pt idx="21">
                  <c:v>43983</c:v>
                </c:pt>
                <c:pt idx="22">
                  <c:v>44013</c:v>
                </c:pt>
                <c:pt idx="23">
                  <c:v>44044</c:v>
                </c:pt>
                <c:pt idx="24">
                  <c:v>44075</c:v>
                </c:pt>
                <c:pt idx="25">
                  <c:v>44105</c:v>
                </c:pt>
                <c:pt idx="26">
                  <c:v>44136</c:v>
                </c:pt>
                <c:pt idx="27">
                  <c:v>44166</c:v>
                </c:pt>
                <c:pt idx="28">
                  <c:v>44197</c:v>
                </c:pt>
                <c:pt idx="29">
                  <c:v>44228</c:v>
                </c:pt>
                <c:pt idx="30" formatCode="m/d/yyyy">
                  <c:v>44256</c:v>
                </c:pt>
                <c:pt idx="31" formatCode="m/d/yyyy">
                  <c:v>44287</c:v>
                </c:pt>
                <c:pt idx="32" formatCode="m/d/yyyy">
                  <c:v>44317</c:v>
                </c:pt>
                <c:pt idx="33" formatCode="m/d/yyyy">
                  <c:v>44348</c:v>
                </c:pt>
                <c:pt idx="34" formatCode="m/d/yyyy">
                  <c:v>44378</c:v>
                </c:pt>
                <c:pt idx="35" formatCode="m/d/yyyy">
                  <c:v>44409</c:v>
                </c:pt>
                <c:pt idx="36" formatCode="m/d/yyyy">
                  <c:v>44440</c:v>
                </c:pt>
                <c:pt idx="37" formatCode="m/d/yyyy">
                  <c:v>44470</c:v>
                </c:pt>
                <c:pt idx="38" formatCode="m/d/yyyy">
                  <c:v>44501</c:v>
                </c:pt>
                <c:pt idx="39" formatCode="m/d/yyyy">
                  <c:v>44531</c:v>
                </c:pt>
                <c:pt idx="40" formatCode="m/d/yyyy">
                  <c:v>44562</c:v>
                </c:pt>
              </c:numCache>
            </c:numRef>
          </c:cat>
          <c:val>
            <c:numRef>
              <c:f>Sheet1!$B$2:$B$42</c:f>
              <c:numCache>
                <c:formatCode>0%</c:formatCode>
                <c:ptCount val="41"/>
                <c:pt idx="0">
                  <c:v>0.22333333333333333</c:v>
                </c:pt>
                <c:pt idx="1">
                  <c:v>0.21</c:v>
                </c:pt>
                <c:pt idx="2">
                  <c:v>0.26797385620915032</c:v>
                </c:pt>
                <c:pt idx="3">
                  <c:v>0.25159235668789809</c:v>
                </c:pt>
                <c:pt idx="4">
                  <c:v>0.22442244224422442</c:v>
                </c:pt>
                <c:pt idx="5">
                  <c:v>0.24503311258278146</c:v>
                </c:pt>
                <c:pt idx="6">
                  <c:v>0.24</c:v>
                </c:pt>
                <c:pt idx="7">
                  <c:v>0.21926910299003322</c:v>
                </c:pt>
                <c:pt idx="8">
                  <c:v>0.22259136212624583</c:v>
                </c:pt>
                <c:pt idx="9">
                  <c:v>0.25666666666666665</c:v>
                </c:pt>
                <c:pt idx="10">
                  <c:v>0.23278688524590163</c:v>
                </c:pt>
                <c:pt idx="11">
                  <c:v>0.22666666666666666</c:v>
                </c:pt>
                <c:pt idx="12">
                  <c:v>0.21782178217821782</c:v>
                </c:pt>
                <c:pt idx="13">
                  <c:v>0.21666666666666667</c:v>
                </c:pt>
                <c:pt idx="14">
                  <c:v>0.24333333333333335</c:v>
                </c:pt>
                <c:pt idx="15">
                  <c:v>0.24333333333333335</c:v>
                </c:pt>
                <c:pt idx="16">
                  <c:v>0.24916943521594684</c:v>
                </c:pt>
                <c:pt idx="17">
                  <c:v>0.23476523476523475</c:v>
                </c:pt>
                <c:pt idx="18">
                  <c:v>0.29012961116650049</c:v>
                </c:pt>
                <c:pt idx="19">
                  <c:v>0.28271728271728269</c:v>
                </c:pt>
                <c:pt idx="20">
                  <c:v>0.30769230769230771</c:v>
                </c:pt>
                <c:pt idx="21">
                  <c:v>0.31505483549351943</c:v>
                </c:pt>
                <c:pt idx="22">
                  <c:v>0.30499999999999999</c:v>
                </c:pt>
                <c:pt idx="23">
                  <c:v>0.32667332667332666</c:v>
                </c:pt>
                <c:pt idx="24">
                  <c:v>0.33500000000000002</c:v>
                </c:pt>
                <c:pt idx="25">
                  <c:v>0.27544910179640719</c:v>
                </c:pt>
                <c:pt idx="26">
                  <c:v>0.30569430569430567</c:v>
                </c:pt>
                <c:pt idx="27">
                  <c:v>0.26573426573426573</c:v>
                </c:pt>
                <c:pt idx="28">
                  <c:v>0.25</c:v>
                </c:pt>
                <c:pt idx="29">
                  <c:v>0.28000000000000003</c:v>
                </c:pt>
                <c:pt idx="30">
                  <c:v>0.25</c:v>
                </c:pt>
                <c:pt idx="31">
                  <c:v>0.25</c:v>
                </c:pt>
                <c:pt idx="32">
                  <c:v>0.19</c:v>
                </c:pt>
                <c:pt idx="33">
                  <c:v>0.19</c:v>
                </c:pt>
                <c:pt idx="34">
                  <c:v>0.17</c:v>
                </c:pt>
                <c:pt idx="35">
                  <c:v>0.18</c:v>
                </c:pt>
                <c:pt idx="36">
                  <c:v>0.19</c:v>
                </c:pt>
                <c:pt idx="37">
                  <c:v>0.15</c:v>
                </c:pt>
                <c:pt idx="38">
                  <c:v>0.18</c:v>
                </c:pt>
                <c:pt idx="39">
                  <c:v>0.22</c:v>
                </c:pt>
                <c:pt idx="40">
                  <c:v>0.19</c:v>
                </c:pt>
              </c:numCache>
            </c:numRef>
          </c:val>
          <c:extLst>
            <c:ext xmlns:c16="http://schemas.microsoft.com/office/drawing/2014/chart" uri="{C3380CC4-5D6E-409C-BE32-E72D297353CC}">
              <c16:uniqueId val="{00000000-F2CC-4E7B-A50E-07F9395750CC}"/>
            </c:ext>
          </c:extLst>
        </c:ser>
        <c:dLbls>
          <c:dLblPos val="outEnd"/>
          <c:showLegendKey val="0"/>
          <c:showVal val="1"/>
          <c:showCatName val="0"/>
          <c:showSerName val="0"/>
          <c:showPercent val="0"/>
          <c:showBubbleSize val="0"/>
        </c:dLbls>
        <c:gapWidth val="100"/>
        <c:axId val="1736999232"/>
        <c:axId val="1737936448"/>
      </c:barChart>
      <c:dateAx>
        <c:axId val="173699923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737936448"/>
        <c:crosses val="autoZero"/>
        <c:auto val="1"/>
        <c:lblOffset val="100"/>
        <c:baseTimeUnit val="months"/>
      </c:dateAx>
      <c:valAx>
        <c:axId val="1737936448"/>
        <c:scaling>
          <c:orientation val="minMax"/>
          <c:max val="1"/>
        </c:scaling>
        <c:delete val="1"/>
        <c:axPos val="l"/>
        <c:numFmt formatCode="0%" sourceLinked="1"/>
        <c:majorTickMark val="out"/>
        <c:minorTickMark val="none"/>
        <c:tickLblPos val="nextTo"/>
        <c:crossAx val="1736999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bg1"/>
                </a:solidFill>
                <a:latin typeface="+mn-lt"/>
                <a:ea typeface="+mn-ea"/>
                <a:cs typeface="+mn-cs"/>
              </a:defRPr>
            </a:pPr>
            <a:r>
              <a:rPr lang="en-US" dirty="0"/>
              <a:t>MBA Mortgage Applications Index – New Purchases</a:t>
            </a:r>
          </a:p>
          <a:p>
            <a:pPr>
              <a:defRPr/>
            </a:pPr>
            <a:r>
              <a:rPr lang="en-US" dirty="0"/>
              <a:t>Year-to-Year Growth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Apps!$G$1</c:f>
              <c:strCache>
                <c:ptCount val="1"/>
                <c:pt idx="0">
                  <c:v>Year-to-Year Growth (%)</c:v>
                </c:pt>
              </c:strCache>
            </c:strRef>
          </c:tx>
          <c:spPr>
            <a:solidFill>
              <a:srgbClr val="3AC9BB"/>
            </a:solidFill>
            <a:ln>
              <a:noFill/>
            </a:ln>
            <a:effectLst>
              <a:outerShdw blurRad="50800" dist="38100" dir="2700000" algn="tl" rotWithShape="0">
                <a:prstClr val="black">
                  <a:alpha val="40000"/>
                </a:prstClr>
              </a:outerShdw>
            </a:effectLst>
          </c:spPr>
          <c:invertIfNegative val="1"/>
          <c:cat>
            <c:numRef>
              <c:f>Apps!$A$1567:$A$1677</c:f>
              <c:numCache>
                <c:formatCode>m/d/yyyy</c:formatCode>
                <c:ptCount val="111"/>
                <c:pt idx="0">
                  <c:v>43833</c:v>
                </c:pt>
                <c:pt idx="1">
                  <c:v>43840</c:v>
                </c:pt>
                <c:pt idx="2">
                  <c:v>43847</c:v>
                </c:pt>
                <c:pt idx="3">
                  <c:v>43854</c:v>
                </c:pt>
                <c:pt idx="4">
                  <c:v>43861</c:v>
                </c:pt>
                <c:pt idx="5">
                  <c:v>43868</c:v>
                </c:pt>
                <c:pt idx="6">
                  <c:v>43875</c:v>
                </c:pt>
                <c:pt idx="7">
                  <c:v>43882</c:v>
                </c:pt>
                <c:pt idx="8">
                  <c:v>43889</c:v>
                </c:pt>
                <c:pt idx="9">
                  <c:v>43896</c:v>
                </c:pt>
                <c:pt idx="10">
                  <c:v>43903</c:v>
                </c:pt>
                <c:pt idx="11">
                  <c:v>43910</c:v>
                </c:pt>
                <c:pt idx="12">
                  <c:v>43917</c:v>
                </c:pt>
                <c:pt idx="13">
                  <c:v>43924</c:v>
                </c:pt>
                <c:pt idx="14">
                  <c:v>43931</c:v>
                </c:pt>
                <c:pt idx="15">
                  <c:v>43938</c:v>
                </c:pt>
                <c:pt idx="16">
                  <c:v>43945</c:v>
                </c:pt>
                <c:pt idx="17">
                  <c:v>43952</c:v>
                </c:pt>
                <c:pt idx="18">
                  <c:v>43959</c:v>
                </c:pt>
                <c:pt idx="19">
                  <c:v>43966</c:v>
                </c:pt>
                <c:pt idx="20">
                  <c:v>43973</c:v>
                </c:pt>
                <c:pt idx="21">
                  <c:v>43980</c:v>
                </c:pt>
                <c:pt idx="22">
                  <c:v>43987</c:v>
                </c:pt>
                <c:pt idx="23">
                  <c:v>43994</c:v>
                </c:pt>
                <c:pt idx="24">
                  <c:v>44001</c:v>
                </c:pt>
                <c:pt idx="25">
                  <c:v>44008</c:v>
                </c:pt>
                <c:pt idx="26">
                  <c:v>44015</c:v>
                </c:pt>
                <c:pt idx="27">
                  <c:v>44022</c:v>
                </c:pt>
                <c:pt idx="28">
                  <c:v>44029</c:v>
                </c:pt>
                <c:pt idx="29">
                  <c:v>44036</c:v>
                </c:pt>
                <c:pt idx="30">
                  <c:v>44043</c:v>
                </c:pt>
                <c:pt idx="31">
                  <c:v>44050</c:v>
                </c:pt>
                <c:pt idx="32">
                  <c:v>44057</c:v>
                </c:pt>
                <c:pt idx="33">
                  <c:v>44064</c:v>
                </c:pt>
                <c:pt idx="34">
                  <c:v>44071</c:v>
                </c:pt>
                <c:pt idx="35">
                  <c:v>44078</c:v>
                </c:pt>
                <c:pt idx="36">
                  <c:v>44085</c:v>
                </c:pt>
                <c:pt idx="37">
                  <c:v>44092</c:v>
                </c:pt>
                <c:pt idx="38">
                  <c:v>44099</c:v>
                </c:pt>
                <c:pt idx="39">
                  <c:v>44106</c:v>
                </c:pt>
                <c:pt idx="40">
                  <c:v>44113</c:v>
                </c:pt>
                <c:pt idx="41">
                  <c:v>44120</c:v>
                </c:pt>
                <c:pt idx="42">
                  <c:v>44127</c:v>
                </c:pt>
                <c:pt idx="43">
                  <c:v>44134</c:v>
                </c:pt>
                <c:pt idx="44">
                  <c:v>44141</c:v>
                </c:pt>
                <c:pt idx="45">
                  <c:v>44148</c:v>
                </c:pt>
                <c:pt idx="46">
                  <c:v>44155</c:v>
                </c:pt>
                <c:pt idx="47">
                  <c:v>44162</c:v>
                </c:pt>
                <c:pt idx="48">
                  <c:v>44169</c:v>
                </c:pt>
                <c:pt idx="49">
                  <c:v>44176</c:v>
                </c:pt>
                <c:pt idx="50">
                  <c:v>44183</c:v>
                </c:pt>
                <c:pt idx="51">
                  <c:v>44190</c:v>
                </c:pt>
                <c:pt idx="52">
                  <c:v>44197</c:v>
                </c:pt>
                <c:pt idx="53">
                  <c:v>44204</c:v>
                </c:pt>
                <c:pt idx="54">
                  <c:v>44211</c:v>
                </c:pt>
                <c:pt idx="55">
                  <c:v>44218</c:v>
                </c:pt>
                <c:pt idx="56">
                  <c:v>44225</c:v>
                </c:pt>
                <c:pt idx="57">
                  <c:v>44232</c:v>
                </c:pt>
                <c:pt idx="58">
                  <c:v>44239</c:v>
                </c:pt>
                <c:pt idx="59">
                  <c:v>44246</c:v>
                </c:pt>
                <c:pt idx="60">
                  <c:v>44253</c:v>
                </c:pt>
                <c:pt idx="61">
                  <c:v>44260</c:v>
                </c:pt>
                <c:pt idx="62">
                  <c:v>44267</c:v>
                </c:pt>
                <c:pt idx="63">
                  <c:v>44274</c:v>
                </c:pt>
                <c:pt idx="64">
                  <c:v>44281</c:v>
                </c:pt>
                <c:pt idx="65">
                  <c:v>44288</c:v>
                </c:pt>
                <c:pt idx="66">
                  <c:v>44295</c:v>
                </c:pt>
                <c:pt idx="67">
                  <c:v>44302</c:v>
                </c:pt>
                <c:pt idx="68">
                  <c:v>44309</c:v>
                </c:pt>
                <c:pt idx="69">
                  <c:v>44316</c:v>
                </c:pt>
                <c:pt idx="70">
                  <c:v>44323</c:v>
                </c:pt>
                <c:pt idx="71">
                  <c:v>44330</c:v>
                </c:pt>
                <c:pt idx="72">
                  <c:v>44337</c:v>
                </c:pt>
                <c:pt idx="73">
                  <c:v>44344</c:v>
                </c:pt>
                <c:pt idx="74">
                  <c:v>44351</c:v>
                </c:pt>
                <c:pt idx="75">
                  <c:v>44358</c:v>
                </c:pt>
                <c:pt idx="76">
                  <c:v>44365</c:v>
                </c:pt>
                <c:pt idx="77">
                  <c:v>44372</c:v>
                </c:pt>
                <c:pt idx="78">
                  <c:v>44379</c:v>
                </c:pt>
                <c:pt idx="79">
                  <c:v>44386</c:v>
                </c:pt>
                <c:pt idx="80">
                  <c:v>44393</c:v>
                </c:pt>
                <c:pt idx="81">
                  <c:v>44400</c:v>
                </c:pt>
                <c:pt idx="82">
                  <c:v>44407</c:v>
                </c:pt>
                <c:pt idx="83">
                  <c:v>44414</c:v>
                </c:pt>
                <c:pt idx="84">
                  <c:v>44421</c:v>
                </c:pt>
                <c:pt idx="85">
                  <c:v>44428</c:v>
                </c:pt>
                <c:pt idx="86">
                  <c:v>44435</c:v>
                </c:pt>
                <c:pt idx="87">
                  <c:v>44442</c:v>
                </c:pt>
                <c:pt idx="88">
                  <c:v>44449</c:v>
                </c:pt>
                <c:pt idx="89">
                  <c:v>44456</c:v>
                </c:pt>
                <c:pt idx="90">
                  <c:v>44463</c:v>
                </c:pt>
                <c:pt idx="91">
                  <c:v>44470</c:v>
                </c:pt>
                <c:pt idx="92">
                  <c:v>44477</c:v>
                </c:pt>
                <c:pt idx="93">
                  <c:v>44484</c:v>
                </c:pt>
                <c:pt idx="94">
                  <c:v>44491</c:v>
                </c:pt>
                <c:pt idx="95">
                  <c:v>44498</c:v>
                </c:pt>
                <c:pt idx="96">
                  <c:v>44505</c:v>
                </c:pt>
                <c:pt idx="97">
                  <c:v>44512</c:v>
                </c:pt>
                <c:pt idx="98">
                  <c:v>44519</c:v>
                </c:pt>
                <c:pt idx="99">
                  <c:v>44526</c:v>
                </c:pt>
                <c:pt idx="100">
                  <c:v>44533</c:v>
                </c:pt>
                <c:pt idx="101">
                  <c:v>44540</c:v>
                </c:pt>
                <c:pt idx="102">
                  <c:v>44547</c:v>
                </c:pt>
                <c:pt idx="103">
                  <c:v>44554</c:v>
                </c:pt>
                <c:pt idx="104">
                  <c:v>44561</c:v>
                </c:pt>
                <c:pt idx="105">
                  <c:v>44568</c:v>
                </c:pt>
                <c:pt idx="106">
                  <c:v>44575</c:v>
                </c:pt>
                <c:pt idx="107">
                  <c:v>44582</c:v>
                </c:pt>
                <c:pt idx="108">
                  <c:v>44589</c:v>
                </c:pt>
                <c:pt idx="109">
                  <c:v>44596</c:v>
                </c:pt>
                <c:pt idx="110">
                  <c:v>44603</c:v>
                </c:pt>
              </c:numCache>
            </c:numRef>
          </c:cat>
          <c:val>
            <c:numRef>
              <c:f>Apps!$G$1567:$G$1677</c:f>
              <c:numCache>
                <c:formatCode>0</c:formatCode>
                <c:ptCount val="111"/>
                <c:pt idx="0">
                  <c:v>2.4193549156188965</c:v>
                </c:pt>
                <c:pt idx="1">
                  <c:v>8.0470590591430664</c:v>
                </c:pt>
                <c:pt idx="2">
                  <c:v>8.1447963714599609</c:v>
                </c:pt>
                <c:pt idx="3">
                  <c:v>16.626621246337891</c:v>
                </c:pt>
                <c:pt idx="4">
                  <c:v>11.002549171447754</c:v>
                </c:pt>
                <c:pt idx="5">
                  <c:v>15.863897323608398</c:v>
                </c:pt>
                <c:pt idx="6">
                  <c:v>10.339122772216797</c:v>
                </c:pt>
                <c:pt idx="7">
                  <c:v>10.187891006469727</c:v>
                </c:pt>
                <c:pt idx="8">
                  <c:v>10.327930450439453</c:v>
                </c:pt>
                <c:pt idx="9">
                  <c:v>11.831789016723633</c:v>
                </c:pt>
                <c:pt idx="10">
                  <c:v>10.652557373046875</c:v>
                </c:pt>
                <c:pt idx="11">
                  <c:v>-11.184427261352539</c:v>
                </c:pt>
                <c:pt idx="12">
                  <c:v>-23.462270736694336</c:v>
                </c:pt>
                <c:pt idx="13">
                  <c:v>-33.208255767822266</c:v>
                </c:pt>
                <c:pt idx="14">
                  <c:v>-35.14093017578125</c:v>
                </c:pt>
                <c:pt idx="15">
                  <c:v>-31.072555541992188</c:v>
                </c:pt>
                <c:pt idx="16">
                  <c:v>-20.162075042724609</c:v>
                </c:pt>
                <c:pt idx="17">
                  <c:v>-18.836994171142578</c:v>
                </c:pt>
                <c:pt idx="18">
                  <c:v>-9.5238094329833984</c:v>
                </c:pt>
                <c:pt idx="19">
                  <c:v>-1.4720000028610229</c:v>
                </c:pt>
                <c:pt idx="20">
                  <c:v>8.7085113525390625</c:v>
                </c:pt>
                <c:pt idx="21">
                  <c:v>17.517135620117188</c:v>
                </c:pt>
                <c:pt idx="22">
                  <c:v>12.670689582824707</c:v>
                </c:pt>
                <c:pt idx="23">
                  <c:v>20.869565963745117</c:v>
                </c:pt>
                <c:pt idx="24">
                  <c:v>18.116683959960938</c:v>
                </c:pt>
                <c:pt idx="25">
                  <c:v>15.201900482177734</c:v>
                </c:pt>
                <c:pt idx="26">
                  <c:v>33.195194244384766</c:v>
                </c:pt>
                <c:pt idx="27">
                  <c:v>15.537985801696777</c:v>
                </c:pt>
                <c:pt idx="28">
                  <c:v>19.443477630615234</c:v>
                </c:pt>
                <c:pt idx="29">
                  <c:v>21.137338638305664</c:v>
                </c:pt>
                <c:pt idx="30">
                  <c:v>21.538461685180664</c:v>
                </c:pt>
                <c:pt idx="31">
                  <c:v>21.765989303588867</c:v>
                </c:pt>
                <c:pt idx="32">
                  <c:v>27.241378784179688</c:v>
                </c:pt>
                <c:pt idx="33">
                  <c:v>33.142856597900391</c:v>
                </c:pt>
                <c:pt idx="34">
                  <c:v>28.323232650756836</c:v>
                </c:pt>
                <c:pt idx="35">
                  <c:v>40.035194396972656</c:v>
                </c:pt>
                <c:pt idx="36">
                  <c:v>6.0295791625976563</c:v>
                </c:pt>
                <c:pt idx="37">
                  <c:v>25.484764099121094</c:v>
                </c:pt>
                <c:pt idx="38">
                  <c:v>21.881149291992188</c:v>
                </c:pt>
                <c:pt idx="39">
                  <c:v>21.054718017578125</c:v>
                </c:pt>
                <c:pt idx="40">
                  <c:v>24.207492828369141</c:v>
                </c:pt>
                <c:pt idx="41">
                  <c:v>26.140724182128906</c:v>
                </c:pt>
                <c:pt idx="42">
                  <c:v>23.803525924682617</c:v>
                </c:pt>
                <c:pt idx="43">
                  <c:v>25.460123062133789</c:v>
                </c:pt>
                <c:pt idx="44">
                  <c:v>16.466035842895508</c:v>
                </c:pt>
                <c:pt idx="45">
                  <c:v>25.654205322265625</c:v>
                </c:pt>
                <c:pt idx="46">
                  <c:v>18.520179748535156</c:v>
                </c:pt>
                <c:pt idx="47">
                  <c:v>28.120805740356445</c:v>
                </c:pt>
                <c:pt idx="48">
                  <c:v>21.957277297973633</c:v>
                </c:pt>
                <c:pt idx="49">
                  <c:v>26.462835311889648</c:v>
                </c:pt>
                <c:pt idx="50">
                  <c:v>26.32768440246582</c:v>
                </c:pt>
                <c:pt idx="51">
                  <c:v>44.802207946777344</c:v>
                </c:pt>
                <c:pt idx="52">
                  <c:v>3.2152230739593506</c:v>
                </c:pt>
                <c:pt idx="53">
                  <c:v>9.7996511459350586</c:v>
                </c:pt>
                <c:pt idx="54">
                  <c:v>14.728033065795898</c:v>
                </c:pt>
                <c:pt idx="55">
                  <c:v>16.028018951416016</c:v>
                </c:pt>
                <c:pt idx="56">
                  <c:v>15.805587768554688</c:v>
                </c:pt>
                <c:pt idx="57">
                  <c:v>17.467582702636719</c:v>
                </c:pt>
                <c:pt idx="58">
                  <c:v>14.692653656005859</c:v>
                </c:pt>
                <c:pt idx="59">
                  <c:v>6.9344449043273926</c:v>
                </c:pt>
                <c:pt idx="60">
                  <c:v>0.88828152418136597</c:v>
                </c:pt>
                <c:pt idx="61">
                  <c:v>2.4219248294830322</c:v>
                </c:pt>
                <c:pt idx="62">
                  <c:v>5.1641697883605957</c:v>
                </c:pt>
                <c:pt idx="63">
                  <c:v>26.18870735168457</c:v>
                </c:pt>
                <c:pt idx="64">
                  <c:v>39.063793182373047</c:v>
                </c:pt>
                <c:pt idx="65">
                  <c:v>50.842697143554688</c:v>
                </c:pt>
                <c:pt idx="66">
                  <c:v>51.393482208251953</c:v>
                </c:pt>
                <c:pt idx="67">
                  <c:v>56.887870788574219</c:v>
                </c:pt>
                <c:pt idx="68">
                  <c:v>34.145351409912109</c:v>
                </c:pt>
                <c:pt idx="69">
                  <c:v>24.047256469726563</c:v>
                </c:pt>
                <c:pt idx="70">
                  <c:v>13.381492614746094</c:v>
                </c:pt>
                <c:pt idx="71">
                  <c:v>2.4683339595794678</c:v>
                </c:pt>
                <c:pt idx="72">
                  <c:v>-3.8391778469085693</c:v>
                </c:pt>
                <c:pt idx="73">
                  <c:v>-1.5554115772247314</c:v>
                </c:pt>
                <c:pt idx="74">
                  <c:v>-24.013528823852539</c:v>
                </c:pt>
                <c:pt idx="75">
                  <c:v>-17.210845947265625</c:v>
                </c:pt>
                <c:pt idx="76">
                  <c:v>-14.182553291320801</c:v>
                </c:pt>
                <c:pt idx="77">
                  <c:v>-17.349042892456055</c:v>
                </c:pt>
                <c:pt idx="78">
                  <c:v>-13.845675468444824</c:v>
                </c:pt>
                <c:pt idx="79">
                  <c:v>-28.533174514770508</c:v>
                </c:pt>
                <c:pt idx="80">
                  <c:v>-17.880023956298828</c:v>
                </c:pt>
                <c:pt idx="81">
                  <c:v>-17.773841857910156</c:v>
                </c:pt>
                <c:pt idx="82">
                  <c:v>-17.600963592529297</c:v>
                </c:pt>
                <c:pt idx="83">
                  <c:v>-17.547000885009766</c:v>
                </c:pt>
                <c:pt idx="84">
                  <c:v>-18.699186325073242</c:v>
                </c:pt>
                <c:pt idx="85">
                  <c:v>-16.431636810302734</c:v>
                </c:pt>
                <c:pt idx="86">
                  <c:v>-15.711586952209473</c:v>
                </c:pt>
                <c:pt idx="87">
                  <c:v>-18.096136093139648</c:v>
                </c:pt>
                <c:pt idx="88">
                  <c:v>-11.623747825622559</c:v>
                </c:pt>
                <c:pt idx="89">
                  <c:v>-12.803531646728516</c:v>
                </c:pt>
                <c:pt idx="90">
                  <c:v>-12.431385040283203</c:v>
                </c:pt>
                <c:pt idx="91">
                  <c:v>-12.643301963806152</c:v>
                </c:pt>
                <c:pt idx="92">
                  <c:v>-9.9436531066894531</c:v>
                </c:pt>
                <c:pt idx="93">
                  <c:v>-12.407032012939453</c:v>
                </c:pt>
                <c:pt idx="94">
                  <c:v>-9.291285514831543</c:v>
                </c:pt>
                <c:pt idx="95">
                  <c:v>-9.2909536361694336</c:v>
                </c:pt>
                <c:pt idx="96">
                  <c:v>-4.0605387687683105</c:v>
                </c:pt>
                <c:pt idx="97">
                  <c:v>-5.689847469329834</c:v>
                </c:pt>
                <c:pt idx="98">
                  <c:v>-4.4267878532409668</c:v>
                </c:pt>
                <c:pt idx="99">
                  <c:v>-7.9099006652832031</c:v>
                </c:pt>
                <c:pt idx="100">
                  <c:v>-8.0651731491088867</c:v>
                </c:pt>
                <c:pt idx="101">
                  <c:v>-9.4205923080444336</c:v>
                </c:pt>
                <c:pt idx="102">
                  <c:v>-8.6314849853515625</c:v>
                </c:pt>
                <c:pt idx="103">
                  <c:v>-3.2401523590087891</c:v>
                </c:pt>
                <c:pt idx="104">
                  <c:v>-11.824539184570313</c:v>
                </c:pt>
                <c:pt idx="105">
                  <c:v>-16.818723678588867</c:v>
                </c:pt>
                <c:pt idx="106">
                  <c:v>-12.800875663757324</c:v>
                </c:pt>
                <c:pt idx="107">
                  <c:v>-10.866477012634277</c:v>
                </c:pt>
                <c:pt idx="108">
                  <c:v>-7.4025115966796875</c:v>
                </c:pt>
                <c:pt idx="109">
                  <c:v>-11.98051929473877</c:v>
                </c:pt>
                <c:pt idx="110">
                  <c:v>-7.2875819206237793</c:v>
                </c:pt>
              </c:numCache>
            </c:numRef>
          </c:val>
          <c:extLst>
            <c:ext xmlns:c14="http://schemas.microsoft.com/office/drawing/2007/8/2/chart" uri="{6F2FDCE9-48DA-4B69-8628-5D25D57E5C99}">
              <c14:invertSolidFillFmt>
                <c14:spPr xmlns:c14="http://schemas.microsoft.com/office/drawing/2007/8/2/chart">
                  <a:solidFill>
                    <a:srgbClr val="FF0000"/>
                  </a:solidFill>
                  <a:ln>
                    <a:noFill/>
                  </a:ln>
                  <a:effectLst>
                    <a:outerShdw blurRad="50800" dist="38100" dir="2700000" algn="tl" rotWithShape="0">
                      <a:prstClr val="black">
                        <a:alpha val="40000"/>
                      </a:prstClr>
                    </a:outerShdw>
                  </a:effectLst>
                </c14:spPr>
              </c14:invertSolidFillFmt>
            </c:ext>
            <c:ext xmlns:c16="http://schemas.microsoft.com/office/drawing/2014/chart" uri="{C3380CC4-5D6E-409C-BE32-E72D297353CC}">
              <c16:uniqueId val="{00000000-98E6-4736-8D5B-EA04CB6DCF28}"/>
            </c:ext>
          </c:extLst>
        </c:ser>
        <c:dLbls>
          <c:showLegendKey val="0"/>
          <c:showVal val="0"/>
          <c:showCatName val="0"/>
          <c:showSerName val="0"/>
          <c:showPercent val="0"/>
          <c:showBubbleSize val="0"/>
        </c:dLbls>
        <c:gapWidth val="219"/>
        <c:overlap val="-27"/>
        <c:axId val="1959389407"/>
        <c:axId val="2049063935"/>
      </c:barChart>
      <c:catAx>
        <c:axId val="1959389407"/>
        <c:scaling>
          <c:orientation val="minMax"/>
        </c:scaling>
        <c:delete val="0"/>
        <c:axPos val="b"/>
        <c:numFmt formatCode="m/d/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2049063935"/>
        <c:crosses val="autoZero"/>
        <c:auto val="0"/>
        <c:lblAlgn val="ctr"/>
        <c:lblOffset val="100"/>
        <c:noMultiLvlLbl val="0"/>
      </c:catAx>
      <c:valAx>
        <c:axId val="20490639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959389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bg1"/>
          </a:solidFill>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06140106165082"/>
          <c:y val="8.3932605532552759E-2"/>
          <c:w val="0.84090987652698113"/>
          <c:h val="0.68549552145750692"/>
        </c:manualLayout>
      </c:layout>
      <c:barChart>
        <c:barDir val="col"/>
        <c:grouping val="clustered"/>
        <c:varyColors val="0"/>
        <c:ser>
          <c:idx val="0"/>
          <c:order val="0"/>
          <c:tx>
            <c:strRef>
              <c:f>Sheet1!$B$1</c:f>
              <c:strCache>
                <c:ptCount val="1"/>
                <c:pt idx="0">
                  <c:v>YTY% Chg. in Pending Sales</c:v>
                </c:pt>
              </c:strCache>
            </c:strRef>
          </c:tx>
          <c:spPr>
            <a:solidFill>
              <a:srgbClr val="3AC9BB"/>
            </a:solidFill>
            <a:ln w="38100">
              <a:noFill/>
            </a:ln>
            <a:effectLst>
              <a:outerShdw blurRad="50800" dist="38100" algn="l" rotWithShape="0">
                <a:prstClr val="black">
                  <a:alpha val="40000"/>
                </a:prstClr>
              </a:outerShdw>
            </a:effectLst>
          </c:spPr>
          <c:invertIfNegative val="1"/>
          <c:dLbls>
            <c:dLbl>
              <c:idx val="24"/>
              <c:layout>
                <c:manualLayout>
                  <c:x val="-3.0280484311311514E-3"/>
                  <c:y val="-1.99446100837286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F2-47A2-B3B6-204DDAAE7B4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a:solidFill>
                        <a:schemeClr val="tx2">
                          <a:lumMod val="90000"/>
                        </a:schemeClr>
                      </a:solidFill>
                    </a:ln>
                  </c:spPr>
                </c15:leaderLines>
              </c:ext>
            </c:extLst>
          </c:dLbls>
          <c:cat>
            <c:numRef>
              <c:f>Sheet1!$A$38:$A$62</c:f>
              <c:numCache>
                <c:formatCode>m/d/yyyy</c:formatCode>
                <c:ptCount val="25"/>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numCache>
            </c:numRef>
          </c:cat>
          <c:val>
            <c:numRef>
              <c:f>Sheet1!$B$38:$B$62</c:f>
              <c:numCache>
                <c:formatCode>0.0%</c:formatCode>
                <c:ptCount val="25"/>
                <c:pt idx="0">
                  <c:v>0.14568239671039751</c:v>
                </c:pt>
                <c:pt idx="1">
                  <c:v>0.16759451599501451</c:v>
                </c:pt>
                <c:pt idx="2">
                  <c:v>-0.247</c:v>
                </c:pt>
                <c:pt idx="3">
                  <c:v>-0.430385155343954</c:v>
                </c:pt>
                <c:pt idx="4">
                  <c:v>-5.4538843776511969E-2</c:v>
                </c:pt>
                <c:pt idx="5">
                  <c:v>0.21203856399847765</c:v>
                </c:pt>
                <c:pt idx="6">
                  <c:v>0.24318283415288322</c:v>
                </c:pt>
                <c:pt idx="7">
                  <c:v>0.2845897264843229</c:v>
                </c:pt>
                <c:pt idx="8">
                  <c:v>0.26293647454774915</c:v>
                </c:pt>
                <c:pt idx="9">
                  <c:v>0.3316450121118697</c:v>
                </c:pt>
                <c:pt idx="10">
                  <c:v>0.21530394887760118</c:v>
                </c:pt>
                <c:pt idx="11">
                  <c:v>0.28944168048645658</c:v>
                </c:pt>
                <c:pt idx="12">
                  <c:v>9.4637223974763485E-2</c:v>
                </c:pt>
                <c:pt idx="13">
                  <c:v>1.1360408974723235E-3</c:v>
                </c:pt>
                <c:pt idx="14">
                  <c:v>0.48075377333214253</c:v>
                </c:pt>
                <c:pt idx="15">
                  <c:v>0.83540505786540931</c:v>
                </c:pt>
                <c:pt idx="16">
                  <c:v>9.8000256377387407E-2</c:v>
                </c:pt>
                <c:pt idx="17">
                  <c:v>-0.10979119786488045</c:v>
                </c:pt>
                <c:pt idx="18">
                  <c:v>-0.15898700364719787</c:v>
                </c:pt>
                <c:pt idx="19">
                  <c:v>-0.14192978811798918</c:v>
                </c:pt>
                <c:pt idx="20">
                  <c:v>-0.14212747057517205</c:v>
                </c:pt>
                <c:pt idx="21">
                  <c:v>-0.1709938812634364</c:v>
                </c:pt>
                <c:pt idx="22">
                  <c:v>-9.0467844141836284E-2</c:v>
                </c:pt>
                <c:pt idx="23">
                  <c:v>-0.1966046471748264</c:v>
                </c:pt>
                <c:pt idx="24">
                  <c:v>-0.16465456811278134</c:v>
                </c:pt>
              </c:numCache>
            </c:numRef>
          </c:val>
          <c:extLst>
            <c:ext xmlns:c14="http://schemas.microsoft.com/office/drawing/2007/8/2/chart" uri="{6F2FDCE9-48DA-4B69-8628-5D25D57E5C99}">
              <c14:invertSolidFillFmt>
                <c14:spPr xmlns:c14="http://schemas.microsoft.com/office/drawing/2007/8/2/chart">
                  <a:solidFill>
                    <a:srgbClr val="FF0000"/>
                  </a:solidFill>
                  <a:ln w="38100">
                    <a:noFill/>
                  </a:ln>
                  <a:effectLst>
                    <a:outerShdw blurRad="50800" dist="38100" algn="l" rotWithShape="0">
                      <a:prstClr val="black">
                        <a:alpha val="40000"/>
                      </a:prstClr>
                    </a:outerShdw>
                  </a:effectLst>
                </c14:spPr>
              </c14:invertSolidFillFmt>
            </c:ext>
            <c:ext xmlns:c16="http://schemas.microsoft.com/office/drawing/2014/chart" uri="{C3380CC4-5D6E-409C-BE32-E72D297353CC}">
              <c16:uniqueId val="{00000000-0A6D-4ED5-A6DC-1C0194E72107}"/>
            </c:ext>
          </c:extLst>
        </c:ser>
        <c:dLbls>
          <c:showLegendKey val="0"/>
          <c:showVal val="0"/>
          <c:showCatName val="0"/>
          <c:showSerName val="0"/>
          <c:showPercent val="0"/>
          <c:showBubbleSize val="0"/>
        </c:dLbls>
        <c:gapWidth val="150"/>
        <c:axId val="112046080"/>
        <c:axId val="112047616"/>
      </c:barChart>
      <c:dateAx>
        <c:axId val="112046080"/>
        <c:scaling>
          <c:orientation val="minMax"/>
        </c:scaling>
        <c:delete val="0"/>
        <c:axPos val="b"/>
        <c:numFmt formatCode="[$-409]mmm\-yy;@" sourceLinked="0"/>
        <c:majorTickMark val="out"/>
        <c:minorTickMark val="none"/>
        <c:tickLblPos val="low"/>
        <c:spPr>
          <a:ln>
            <a:solidFill>
              <a:schemeClr val="tx2">
                <a:lumMod val="75000"/>
              </a:schemeClr>
            </a:solidFill>
          </a:ln>
        </c:spPr>
        <c:crossAx val="112047616"/>
        <c:crosses val="autoZero"/>
        <c:auto val="1"/>
        <c:lblOffset val="100"/>
        <c:baseTimeUnit val="months"/>
      </c:dateAx>
      <c:valAx>
        <c:axId val="112047616"/>
        <c:scaling>
          <c:orientation val="minMax"/>
        </c:scaling>
        <c:delete val="0"/>
        <c:axPos val="l"/>
        <c:title>
          <c:tx>
            <c:rich>
              <a:bodyPr/>
              <a:lstStyle/>
              <a:p>
                <a:pPr>
                  <a:defRPr sz="2400" b="1"/>
                </a:pPr>
                <a:r>
                  <a:rPr lang="en-US" sz="2400" b="1"/>
                  <a:t>YTY % Chg. in Pending Sales</a:t>
                </a:r>
              </a:p>
            </c:rich>
          </c:tx>
          <c:layout>
            <c:manualLayout>
              <c:xMode val="edge"/>
              <c:yMode val="edge"/>
              <c:x val="2.2424009992082966E-2"/>
              <c:y val="8.504260249372407E-2"/>
            </c:manualLayout>
          </c:layout>
          <c:overlay val="0"/>
        </c:title>
        <c:numFmt formatCode="0%" sourceLinked="0"/>
        <c:majorTickMark val="out"/>
        <c:minorTickMark val="none"/>
        <c:tickLblPos val="nextTo"/>
        <c:crossAx val="112046080"/>
        <c:crosses val="autoZero"/>
        <c:crossBetween val="between"/>
      </c:valAx>
    </c:plotArea>
    <c:plotVisOnly val="1"/>
    <c:dispBlanksAs val="gap"/>
    <c:showDLblsOverMax val="0"/>
  </c:chart>
  <c:txPr>
    <a:bodyPr/>
    <a:lstStyle/>
    <a:p>
      <a:pPr>
        <a:defRPr sz="2700" b="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460678526295323E-2"/>
          <c:y val="3.9267907289744886E-2"/>
          <c:w val="0.8852717021483425"/>
          <c:h val="0.68738319321191454"/>
        </c:manualLayout>
      </c:layout>
      <c:lineChart>
        <c:grouping val="standard"/>
        <c:varyColors val="0"/>
        <c:ser>
          <c:idx val="0"/>
          <c:order val="0"/>
          <c:tx>
            <c:strRef>
              <c:f>Sheet1!$B$1</c:f>
              <c:strCache>
                <c:ptCount val="1"/>
                <c:pt idx="0">
                  <c:v>Days on Market</c:v>
                </c:pt>
              </c:strCache>
            </c:strRef>
          </c:tx>
          <c:spPr>
            <a:ln w="38100">
              <a:solidFill>
                <a:schemeClr val="accent4"/>
              </a:solidFill>
            </a:ln>
            <a:effectLst>
              <a:outerShdw blurRad="50800" dist="38100" algn="l" rotWithShape="0">
                <a:prstClr val="black">
                  <a:alpha val="40000"/>
                </a:prstClr>
              </a:outerShdw>
            </a:effectLst>
          </c:spPr>
          <c:marker>
            <c:symbol val="none"/>
          </c:marker>
          <c:cat>
            <c:numRef>
              <c:f>Sheet1!$A$2:$A$410</c:f>
              <c:numCache>
                <c:formatCode>m/d/yyyy</c:formatCode>
                <c:ptCount val="145"/>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41731</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numCache>
            </c:numRef>
          </c:cat>
          <c:val>
            <c:numRef>
              <c:f>Sheet1!$B$2:$B$410</c:f>
              <c:numCache>
                <c:formatCode>0.0</c:formatCode>
                <c:ptCount val="145"/>
                <c:pt idx="0">
                  <c:v>32.9</c:v>
                </c:pt>
                <c:pt idx="1">
                  <c:v>41</c:v>
                </c:pt>
                <c:pt idx="2">
                  <c:v>37</c:v>
                </c:pt>
                <c:pt idx="3">
                  <c:v>37.4</c:v>
                </c:pt>
                <c:pt idx="4">
                  <c:v>37.799999999999997</c:v>
                </c:pt>
                <c:pt idx="5">
                  <c:v>41.5</c:v>
                </c:pt>
                <c:pt idx="6">
                  <c:v>42.4</c:v>
                </c:pt>
                <c:pt idx="7">
                  <c:v>45.5</c:v>
                </c:pt>
                <c:pt idx="8">
                  <c:v>50.3</c:v>
                </c:pt>
                <c:pt idx="9">
                  <c:v>51.5</c:v>
                </c:pt>
                <c:pt idx="10">
                  <c:v>54.8</c:v>
                </c:pt>
                <c:pt idx="11">
                  <c:v>58</c:v>
                </c:pt>
                <c:pt idx="12">
                  <c:v>61.8</c:v>
                </c:pt>
                <c:pt idx="13">
                  <c:v>64.7</c:v>
                </c:pt>
                <c:pt idx="14">
                  <c:v>57</c:v>
                </c:pt>
                <c:pt idx="15">
                  <c:v>53.2</c:v>
                </c:pt>
                <c:pt idx="16">
                  <c:v>52</c:v>
                </c:pt>
                <c:pt idx="17">
                  <c:v>50.4</c:v>
                </c:pt>
                <c:pt idx="18">
                  <c:v>51.9</c:v>
                </c:pt>
                <c:pt idx="19">
                  <c:v>52.5</c:v>
                </c:pt>
                <c:pt idx="20">
                  <c:v>54.2</c:v>
                </c:pt>
                <c:pt idx="21">
                  <c:v>55.1</c:v>
                </c:pt>
                <c:pt idx="22">
                  <c:v>56.6</c:v>
                </c:pt>
                <c:pt idx="23">
                  <c:v>58.7</c:v>
                </c:pt>
                <c:pt idx="24">
                  <c:v>59.6</c:v>
                </c:pt>
                <c:pt idx="25">
                  <c:v>57.4</c:v>
                </c:pt>
                <c:pt idx="26">
                  <c:v>52.2</c:v>
                </c:pt>
                <c:pt idx="27">
                  <c:v>48</c:v>
                </c:pt>
                <c:pt idx="28">
                  <c:v>45.7</c:v>
                </c:pt>
                <c:pt idx="29">
                  <c:v>43.5</c:v>
                </c:pt>
                <c:pt idx="30">
                  <c:v>43.2</c:v>
                </c:pt>
                <c:pt idx="31">
                  <c:v>41.1</c:v>
                </c:pt>
                <c:pt idx="32">
                  <c:v>39.200000000000003</c:v>
                </c:pt>
                <c:pt idx="33">
                  <c:v>38</c:v>
                </c:pt>
                <c:pt idx="34">
                  <c:v>37.5</c:v>
                </c:pt>
                <c:pt idx="35">
                  <c:v>38.1</c:v>
                </c:pt>
                <c:pt idx="36">
                  <c:v>36.6</c:v>
                </c:pt>
                <c:pt idx="37">
                  <c:v>34.299999999999997</c:v>
                </c:pt>
                <c:pt idx="38">
                  <c:v>29.4</c:v>
                </c:pt>
                <c:pt idx="39">
                  <c:v>27.9</c:v>
                </c:pt>
                <c:pt idx="40">
                  <c:v>27.1</c:v>
                </c:pt>
                <c:pt idx="41">
                  <c:v>27.8</c:v>
                </c:pt>
                <c:pt idx="42">
                  <c:v>27.9</c:v>
                </c:pt>
                <c:pt idx="43">
                  <c:v>28.8</c:v>
                </c:pt>
                <c:pt idx="44">
                  <c:v>29.8</c:v>
                </c:pt>
                <c:pt idx="45">
                  <c:v>33.4</c:v>
                </c:pt>
                <c:pt idx="46">
                  <c:v>36.9</c:v>
                </c:pt>
                <c:pt idx="47">
                  <c:v>40.200000000000003</c:v>
                </c:pt>
                <c:pt idx="48">
                  <c:v>44.3</c:v>
                </c:pt>
                <c:pt idx="49">
                  <c:v>40.1</c:v>
                </c:pt>
                <c:pt idx="50">
                  <c:v>35.1</c:v>
                </c:pt>
                <c:pt idx="51">
                  <c:v>33.9</c:v>
                </c:pt>
                <c:pt idx="52">
                  <c:v>31.8</c:v>
                </c:pt>
                <c:pt idx="53">
                  <c:v>33.799999999999997</c:v>
                </c:pt>
                <c:pt idx="54">
                  <c:v>35.700000000000003</c:v>
                </c:pt>
                <c:pt idx="55">
                  <c:v>33.9</c:v>
                </c:pt>
                <c:pt idx="56">
                  <c:v>36.299999999999997</c:v>
                </c:pt>
                <c:pt idx="57">
                  <c:v>38.700000000000003</c:v>
                </c:pt>
                <c:pt idx="58">
                  <c:v>40.5</c:v>
                </c:pt>
                <c:pt idx="59">
                  <c:v>44.1</c:v>
                </c:pt>
                <c:pt idx="60">
                  <c:v>49.5</c:v>
                </c:pt>
                <c:pt idx="61">
                  <c:v>44.1</c:v>
                </c:pt>
                <c:pt idx="62">
                  <c:v>34.238507821901322</c:v>
                </c:pt>
                <c:pt idx="63">
                  <c:v>28.827874564459933</c:v>
                </c:pt>
                <c:pt idx="64">
                  <c:v>27.93</c:v>
                </c:pt>
                <c:pt idx="65">
                  <c:v>28.005394470667564</c:v>
                </c:pt>
                <c:pt idx="66">
                  <c:v>29.00374765771393</c:v>
                </c:pt>
                <c:pt idx="67">
                  <c:v>29.652910095268595</c:v>
                </c:pt>
                <c:pt idx="68">
                  <c:v>31.822583559168926</c:v>
                </c:pt>
                <c:pt idx="69">
                  <c:v>34.723158492709715</c:v>
                </c:pt>
                <c:pt idx="70">
                  <c:v>37.573237338629596</c:v>
                </c:pt>
                <c:pt idx="71">
                  <c:v>39.41944497976489</c:v>
                </c:pt>
                <c:pt idx="72">
                  <c:v>44.315190567589802</c:v>
                </c:pt>
                <c:pt idx="73">
                  <c:v>41.521036106750394</c:v>
                </c:pt>
                <c:pt idx="74">
                  <c:v>29.904819710457691</c:v>
                </c:pt>
                <c:pt idx="75">
                  <c:v>27.820217306946063</c:v>
                </c:pt>
                <c:pt idx="76">
                  <c:v>27.383881154011771</c:v>
                </c:pt>
                <c:pt idx="77">
                  <c:v>27.177713767881418</c:v>
                </c:pt>
                <c:pt idx="78">
                  <c:v>27.977699880668258</c:v>
                </c:pt>
                <c:pt idx="79">
                  <c:v>28</c:v>
                </c:pt>
                <c:pt idx="80">
                  <c:v>28</c:v>
                </c:pt>
                <c:pt idx="81">
                  <c:v>29</c:v>
                </c:pt>
                <c:pt idx="82">
                  <c:v>30</c:v>
                </c:pt>
                <c:pt idx="83">
                  <c:v>32</c:v>
                </c:pt>
                <c:pt idx="84">
                  <c:v>17</c:v>
                </c:pt>
                <c:pt idx="85">
                  <c:v>33.34476067270375</c:v>
                </c:pt>
                <c:pt idx="86">
                  <c:v>23</c:v>
                </c:pt>
                <c:pt idx="87">
                  <c:v>17</c:v>
                </c:pt>
                <c:pt idx="88">
                  <c:v>14</c:v>
                </c:pt>
                <c:pt idx="89">
                  <c:v>14</c:v>
                </c:pt>
                <c:pt idx="90">
                  <c:v>16</c:v>
                </c:pt>
                <c:pt idx="91">
                  <c:v>18</c:v>
                </c:pt>
                <c:pt idx="92">
                  <c:v>20</c:v>
                </c:pt>
                <c:pt idx="93">
                  <c:v>21</c:v>
                </c:pt>
                <c:pt idx="94">
                  <c:v>22</c:v>
                </c:pt>
                <c:pt idx="95">
                  <c:v>25</c:v>
                </c:pt>
                <c:pt idx="96">
                  <c:v>28.228956228956228</c:v>
                </c:pt>
                <c:pt idx="97">
                  <c:v>22</c:v>
                </c:pt>
                <c:pt idx="98">
                  <c:v>16</c:v>
                </c:pt>
                <c:pt idx="99">
                  <c:v>15</c:v>
                </c:pt>
                <c:pt idx="100">
                  <c:v>15</c:v>
                </c:pt>
                <c:pt idx="101">
                  <c:v>15</c:v>
                </c:pt>
                <c:pt idx="102">
                  <c:v>18</c:v>
                </c:pt>
                <c:pt idx="103">
                  <c:v>21</c:v>
                </c:pt>
                <c:pt idx="104">
                  <c:v>23</c:v>
                </c:pt>
                <c:pt idx="105">
                  <c:v>26</c:v>
                </c:pt>
                <c:pt idx="106">
                  <c:v>28</c:v>
                </c:pt>
                <c:pt idx="107">
                  <c:v>32</c:v>
                </c:pt>
                <c:pt idx="108">
                  <c:v>38</c:v>
                </c:pt>
                <c:pt idx="109">
                  <c:v>33</c:v>
                </c:pt>
                <c:pt idx="110">
                  <c:v>25</c:v>
                </c:pt>
                <c:pt idx="111">
                  <c:v>21</c:v>
                </c:pt>
                <c:pt idx="112">
                  <c:v>18</c:v>
                </c:pt>
                <c:pt idx="113">
                  <c:v>19</c:v>
                </c:pt>
                <c:pt idx="114">
                  <c:v>21</c:v>
                </c:pt>
                <c:pt idx="115">
                  <c:v>23</c:v>
                </c:pt>
                <c:pt idx="116">
                  <c:v>24</c:v>
                </c:pt>
                <c:pt idx="117">
                  <c:v>24</c:v>
                </c:pt>
                <c:pt idx="118">
                  <c:v>25</c:v>
                </c:pt>
                <c:pt idx="119">
                  <c:v>28</c:v>
                </c:pt>
                <c:pt idx="120">
                  <c:v>31</c:v>
                </c:pt>
                <c:pt idx="121">
                  <c:v>23</c:v>
                </c:pt>
                <c:pt idx="122">
                  <c:v>15</c:v>
                </c:pt>
                <c:pt idx="123">
                  <c:v>13</c:v>
                </c:pt>
                <c:pt idx="124">
                  <c:v>17</c:v>
                </c:pt>
                <c:pt idx="125">
                  <c:v>19</c:v>
                </c:pt>
                <c:pt idx="126">
                  <c:v>17</c:v>
                </c:pt>
                <c:pt idx="127">
                  <c:v>13</c:v>
                </c:pt>
                <c:pt idx="128">
                  <c:v>11</c:v>
                </c:pt>
                <c:pt idx="129">
                  <c:v>10</c:v>
                </c:pt>
                <c:pt idx="130">
                  <c:v>9</c:v>
                </c:pt>
                <c:pt idx="131">
                  <c:v>11</c:v>
                </c:pt>
                <c:pt idx="132">
                  <c:v>11</c:v>
                </c:pt>
                <c:pt idx="133">
                  <c:v>10</c:v>
                </c:pt>
                <c:pt idx="134">
                  <c:v>8</c:v>
                </c:pt>
                <c:pt idx="135">
                  <c:v>7</c:v>
                </c:pt>
                <c:pt idx="136">
                  <c:v>7</c:v>
                </c:pt>
                <c:pt idx="137">
                  <c:v>8</c:v>
                </c:pt>
                <c:pt idx="138">
                  <c:v>8</c:v>
                </c:pt>
                <c:pt idx="139">
                  <c:v>9</c:v>
                </c:pt>
                <c:pt idx="140">
                  <c:v>10</c:v>
                </c:pt>
                <c:pt idx="141">
                  <c:v>11</c:v>
                </c:pt>
                <c:pt idx="142">
                  <c:v>11</c:v>
                </c:pt>
                <c:pt idx="143">
                  <c:v>12</c:v>
                </c:pt>
                <c:pt idx="144">
                  <c:v>12</c:v>
                </c:pt>
              </c:numCache>
            </c:numRef>
          </c:val>
          <c:smooth val="0"/>
          <c:extLst>
            <c:ext xmlns:c16="http://schemas.microsoft.com/office/drawing/2014/chart" uri="{C3380CC4-5D6E-409C-BE32-E72D297353CC}">
              <c16:uniqueId val="{00000000-0A6D-4ED5-A6DC-1C0194E72107}"/>
            </c:ext>
          </c:extLst>
        </c:ser>
        <c:dLbls>
          <c:showLegendKey val="0"/>
          <c:showVal val="0"/>
          <c:showCatName val="0"/>
          <c:showSerName val="0"/>
          <c:showPercent val="0"/>
          <c:showBubbleSize val="0"/>
        </c:dLbls>
        <c:smooth val="0"/>
        <c:axId val="117408128"/>
        <c:axId val="117409664"/>
      </c:lineChart>
      <c:dateAx>
        <c:axId val="117408128"/>
        <c:scaling>
          <c:orientation val="minMax"/>
        </c:scaling>
        <c:delete val="0"/>
        <c:axPos val="b"/>
        <c:numFmt formatCode="[$-409]mmm\-yy;@" sourceLinked="0"/>
        <c:majorTickMark val="out"/>
        <c:minorTickMark val="none"/>
        <c:tickLblPos val="nextTo"/>
        <c:spPr>
          <a:ln>
            <a:solidFill>
              <a:schemeClr val="tx2">
                <a:lumMod val="75000"/>
              </a:schemeClr>
            </a:solidFill>
          </a:ln>
        </c:spPr>
        <c:crossAx val="117409664"/>
        <c:crosses val="autoZero"/>
        <c:auto val="1"/>
        <c:lblOffset val="100"/>
        <c:baseTimeUnit val="months"/>
        <c:majorUnit val="8"/>
        <c:majorTimeUnit val="months"/>
      </c:dateAx>
      <c:valAx>
        <c:axId val="117409664"/>
        <c:scaling>
          <c:orientation val="minMax"/>
        </c:scaling>
        <c:delete val="0"/>
        <c:axPos val="l"/>
        <c:title>
          <c:tx>
            <c:rich>
              <a:bodyPr/>
              <a:lstStyle/>
              <a:p>
                <a:pPr>
                  <a:defRPr b="1"/>
                </a:pPr>
                <a:r>
                  <a:rPr lang="en-US" b="1" dirty="0"/>
                  <a:t>Days on Market</a:t>
                </a:r>
              </a:p>
            </c:rich>
          </c:tx>
          <c:layout>
            <c:manualLayout>
              <c:xMode val="edge"/>
              <c:yMode val="edge"/>
              <c:x val="1.1129417114457798E-2"/>
              <c:y val="0.11095716700709381"/>
            </c:manualLayout>
          </c:layout>
          <c:overlay val="0"/>
        </c:title>
        <c:numFmt formatCode="0" sourceLinked="0"/>
        <c:majorTickMark val="out"/>
        <c:minorTickMark val="none"/>
        <c:tickLblPos val="nextTo"/>
        <c:spPr>
          <a:ln>
            <a:solidFill>
              <a:schemeClr val="tx2">
                <a:lumMod val="75000"/>
              </a:schemeClr>
            </a:solidFill>
          </a:ln>
        </c:spPr>
        <c:crossAx val="117408128"/>
        <c:crosses val="autoZero"/>
        <c:crossBetween val="between"/>
      </c:valAx>
    </c:plotArea>
    <c:plotVisOnly val="1"/>
    <c:dispBlanksAs val="gap"/>
    <c:showDLblsOverMax val="0"/>
  </c:chart>
  <c:txPr>
    <a:bodyPr/>
    <a:lstStyle/>
    <a:p>
      <a:pPr>
        <a:defRPr sz="2700" b="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06140106165082"/>
          <c:y val="3.9267907289744886E-2"/>
          <c:w val="0.84090987652698113"/>
          <c:h val="0.6484279434769572"/>
        </c:manualLayout>
      </c:layout>
      <c:barChart>
        <c:barDir val="col"/>
        <c:grouping val="clustered"/>
        <c:varyColors val="0"/>
        <c:ser>
          <c:idx val="0"/>
          <c:order val="0"/>
          <c:tx>
            <c:strRef>
              <c:f>Sheet1!$B$1</c:f>
              <c:strCache>
                <c:ptCount val="1"/>
                <c:pt idx="0">
                  <c:v>% of sales above asking price</c:v>
                </c:pt>
              </c:strCache>
            </c:strRef>
          </c:tx>
          <c:spPr>
            <a:solidFill>
              <a:schemeClr val="accent1"/>
            </a:solidFill>
            <a:ln w="38100">
              <a:noFill/>
            </a:ln>
            <a:effectLst>
              <a:outerShdw blurRad="50800" dist="38100" algn="l" rotWithShape="0">
                <a:prstClr val="black">
                  <a:alpha val="40000"/>
                </a:prstClr>
              </a:outerShdw>
            </a:effectLst>
          </c:spPr>
          <c:invertIfNegative val="0"/>
          <c:dLbls>
            <c:dLbl>
              <c:idx val="5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35-4023-B081-3C8880AA32EC}"/>
                </c:ext>
              </c:extLst>
            </c:dLbl>
            <c:dLbl>
              <c:idx val="6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35-4023-B081-3C8880AA32E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Sheet1!$A$2:$A$62</c:f>
              <c:numCache>
                <c:formatCode>m/d/yyyy</c:formatCode>
                <c:ptCount val="61"/>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numCache>
            </c:numRef>
          </c:cat>
          <c:val>
            <c:numRef>
              <c:f>Sheet1!$B$2:$B$62</c:f>
              <c:numCache>
                <c:formatCode>0.0%</c:formatCode>
                <c:ptCount val="61"/>
                <c:pt idx="0">
                  <c:v>0.24428833231521074</c:v>
                </c:pt>
                <c:pt idx="1">
                  <c:v>0.2835707019328586</c:v>
                </c:pt>
                <c:pt idx="2">
                  <c:v>0.33165807374030587</c:v>
                </c:pt>
                <c:pt idx="3">
                  <c:v>0.37734426956328976</c:v>
                </c:pt>
                <c:pt idx="4">
                  <c:v>0.39314606741573033</c:v>
                </c:pt>
                <c:pt idx="5">
                  <c:v>0.39429547395388559</c:v>
                </c:pt>
                <c:pt idx="6">
                  <c:v>0.38154552159305088</c:v>
                </c:pt>
                <c:pt idx="7">
                  <c:v>0.358509198639406</c:v>
                </c:pt>
                <c:pt idx="8">
                  <c:v>0.33380699628035276</c:v>
                </c:pt>
                <c:pt idx="9">
                  <c:v>0.32256573972947994</c:v>
                </c:pt>
                <c:pt idx="10">
                  <c:v>0.32528793649336946</c:v>
                </c:pt>
                <c:pt idx="11">
                  <c:v>0.30638358371641156</c:v>
                </c:pt>
                <c:pt idx="12">
                  <c:v>0.28938430185882791</c:v>
                </c:pt>
                <c:pt idx="13">
                  <c:v>0.33406127160416799</c:v>
                </c:pt>
                <c:pt idx="14">
                  <c:v>0.37910922587486745</c:v>
                </c:pt>
                <c:pt idx="15">
                  <c:v>0.39210617028610822</c:v>
                </c:pt>
                <c:pt idx="16">
                  <c:v>0.40720094689015313</c:v>
                </c:pt>
                <c:pt idx="17">
                  <c:v>0.39154845229629076</c:v>
                </c:pt>
                <c:pt idx="18">
                  <c:v>0.3577159993515967</c:v>
                </c:pt>
                <c:pt idx="19">
                  <c:v>0.31739640344018766</c:v>
                </c:pt>
                <c:pt idx="20">
                  <c:v>0.28438216814600581</c:v>
                </c:pt>
                <c:pt idx="21">
                  <c:v>0.26083491965115763</c:v>
                </c:pt>
                <c:pt idx="22">
                  <c:v>0.23548223350253808</c:v>
                </c:pt>
                <c:pt idx="23">
                  <c:v>0.20615072659682326</c:v>
                </c:pt>
                <c:pt idx="24">
                  <c:v>0.18831619894415116</c:v>
                </c:pt>
                <c:pt idx="25">
                  <c:v>0.23809523809523808</c:v>
                </c:pt>
                <c:pt idx="26">
                  <c:v>0.27259446825087652</c:v>
                </c:pt>
                <c:pt idx="27">
                  <c:v>0.30804096753105253</c:v>
                </c:pt>
                <c:pt idx="28">
                  <c:v>0.33036643162640156</c:v>
                </c:pt>
                <c:pt idx="29">
                  <c:v>0.32574135090609557</c:v>
                </c:pt>
                <c:pt idx="30">
                  <c:v>0.31488025127601099</c:v>
                </c:pt>
                <c:pt idx="31">
                  <c:v>0.29126213592233008</c:v>
                </c:pt>
                <c:pt idx="32">
                  <c:v>0.27415730337078653</c:v>
                </c:pt>
                <c:pt idx="33">
                  <c:v>0.28152678194854491</c:v>
                </c:pt>
                <c:pt idx="34">
                  <c:v>0.27642963699651912</c:v>
                </c:pt>
                <c:pt idx="35">
                  <c:v>0.26288608600655478</c:v>
                </c:pt>
                <c:pt idx="36">
                  <c:v>0.2565944193732918</c:v>
                </c:pt>
                <c:pt idx="37">
                  <c:v>0.31990209000188291</c:v>
                </c:pt>
                <c:pt idx="38">
                  <c:v>0.38136885996135461</c:v>
                </c:pt>
                <c:pt idx="39">
                  <c:v>0.40326093720828926</c:v>
                </c:pt>
                <c:pt idx="40">
                  <c:v>0.3356358361538993</c:v>
                </c:pt>
                <c:pt idx="41">
                  <c:v>0.34391628236963462</c:v>
                </c:pt>
                <c:pt idx="42">
                  <c:v>0.38484535715556822</c:v>
                </c:pt>
                <c:pt idx="43">
                  <c:v>0.44344663796942257</c:v>
                </c:pt>
                <c:pt idx="44">
                  <c:v>0.49441240086517663</c:v>
                </c:pt>
                <c:pt idx="45">
                  <c:v>0.52607865047038893</c:v>
                </c:pt>
                <c:pt idx="46">
                  <c:v>0.5424453401734457</c:v>
                </c:pt>
                <c:pt idx="47">
                  <c:v>0.52021655182857574</c:v>
                </c:pt>
                <c:pt idx="48">
                  <c:v>0.52353234658240477</c:v>
                </c:pt>
                <c:pt idx="49">
                  <c:v>0.56564445205870595</c:v>
                </c:pt>
                <c:pt idx="50">
                  <c:v>0.63534461205100423</c:v>
                </c:pt>
                <c:pt idx="51">
                  <c:v>0.68449096818078758</c:v>
                </c:pt>
                <c:pt idx="52">
                  <c:v>0.70652259641927606</c:v>
                </c:pt>
                <c:pt idx="53">
                  <c:v>0.71403508771929824</c:v>
                </c:pt>
                <c:pt idx="54">
                  <c:v>0.70570253236215419</c:v>
                </c:pt>
                <c:pt idx="55">
                  <c:v>0.67017381585539748</c:v>
                </c:pt>
                <c:pt idx="56">
                  <c:v>0.62200270851589268</c:v>
                </c:pt>
                <c:pt idx="57">
                  <c:v>0.6015465182881925</c:v>
                </c:pt>
                <c:pt idx="58">
                  <c:v>0.59154086302014286</c:v>
                </c:pt>
                <c:pt idx="59">
                  <c:v>0.58038853727144868</c:v>
                </c:pt>
                <c:pt idx="60">
                  <c:v>0.57348292320089256</c:v>
                </c:pt>
              </c:numCache>
            </c:numRef>
          </c:val>
          <c:extLst>
            <c:ext xmlns:c16="http://schemas.microsoft.com/office/drawing/2014/chart" uri="{C3380CC4-5D6E-409C-BE32-E72D297353CC}">
              <c16:uniqueId val="{00000000-0A6D-4ED5-A6DC-1C0194E72107}"/>
            </c:ext>
          </c:extLst>
        </c:ser>
        <c:dLbls>
          <c:showLegendKey val="0"/>
          <c:showVal val="0"/>
          <c:showCatName val="0"/>
          <c:showSerName val="0"/>
          <c:showPercent val="0"/>
          <c:showBubbleSize val="0"/>
        </c:dLbls>
        <c:gapWidth val="150"/>
        <c:axId val="112046080"/>
        <c:axId val="112047616"/>
      </c:barChart>
      <c:dateAx>
        <c:axId val="112046080"/>
        <c:scaling>
          <c:orientation val="minMax"/>
        </c:scaling>
        <c:delete val="0"/>
        <c:axPos val="b"/>
        <c:numFmt formatCode="[$-409]mmm\-yy;@" sourceLinked="0"/>
        <c:majorTickMark val="out"/>
        <c:minorTickMark val="none"/>
        <c:tickLblPos val="low"/>
        <c:spPr>
          <a:ln>
            <a:solidFill>
              <a:schemeClr val="tx2">
                <a:lumMod val="75000"/>
              </a:schemeClr>
            </a:solidFill>
          </a:ln>
        </c:spPr>
        <c:crossAx val="112047616"/>
        <c:crosses val="autoZero"/>
        <c:auto val="1"/>
        <c:lblOffset val="100"/>
        <c:baseTimeUnit val="months"/>
      </c:dateAx>
      <c:valAx>
        <c:axId val="112047616"/>
        <c:scaling>
          <c:orientation val="minMax"/>
        </c:scaling>
        <c:delete val="0"/>
        <c:axPos val="l"/>
        <c:title>
          <c:tx>
            <c:rich>
              <a:bodyPr/>
              <a:lstStyle/>
              <a:p>
                <a:pPr>
                  <a:defRPr b="1"/>
                </a:pPr>
                <a:r>
                  <a:rPr lang="en-US" b="1" dirty="0"/>
                  <a:t>% of sales with price above asking price</a:t>
                </a:r>
              </a:p>
            </c:rich>
          </c:tx>
          <c:layout>
            <c:manualLayout>
              <c:xMode val="edge"/>
              <c:yMode val="edge"/>
              <c:x val="1.3339891361659926E-2"/>
              <c:y val="4.1164075699039619E-2"/>
            </c:manualLayout>
          </c:layout>
          <c:overlay val="0"/>
        </c:title>
        <c:numFmt formatCode="0%" sourceLinked="0"/>
        <c:majorTickMark val="out"/>
        <c:minorTickMark val="none"/>
        <c:tickLblPos val="nextTo"/>
        <c:crossAx val="112046080"/>
        <c:crosses val="autoZero"/>
        <c:crossBetween val="between"/>
      </c:valAx>
    </c:plotArea>
    <c:plotVisOnly val="1"/>
    <c:dispBlanksAs val="gap"/>
    <c:showDLblsOverMax val="0"/>
  </c:chart>
  <c:txPr>
    <a:bodyPr/>
    <a:lstStyle/>
    <a:p>
      <a:pPr>
        <a:defRPr sz="2700" b="0">
          <a:solidFill>
            <a:schemeClr val="bg1"/>
          </a:solidFill>
          <a:latin typeface="Century Gothic" panose="020B0502020202020204" pitchFamily="34" charset="0"/>
          <a:cs typeface="Arial"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a:t>MBA Mortgage Applications Index</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28"/>
          <c:order val="0"/>
          <c:tx>
            <c:strRef>
              <c:f>'Annual Comps'!$AC$1</c:f>
              <c:strCache>
                <c:ptCount val="1"/>
                <c:pt idx="0">
                  <c:v>2017</c:v>
                </c:pt>
              </c:strCache>
            </c:strRef>
          </c:tx>
          <c:spPr>
            <a:ln w="44450" cap="rnd">
              <a:solidFill>
                <a:schemeClr val="accent3"/>
              </a:solidFill>
              <a:round/>
            </a:ln>
            <a:effectLst>
              <a:outerShdw blurRad="50800" dist="38100" dir="2700000" algn="tl" rotWithShape="0">
                <a:prstClr val="black">
                  <a:alpha val="40000"/>
                </a:prstClr>
              </a:outerShdw>
            </a:effectLst>
          </c:spPr>
          <c:marker>
            <c:symbol val="none"/>
          </c:marker>
          <c:cat>
            <c:numRef>
              <c:f>'Annual Comps'!$A$2:$A$53</c:f>
              <c:numCache>
                <c:formatCode>0</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'Annual Comps'!$AC$2:$AC$53</c:f>
              <c:numCache>
                <c:formatCode>0</c:formatCode>
                <c:ptCount val="52"/>
                <c:pt idx="0">
                  <c:v>143.6</c:v>
                </c:pt>
                <c:pt idx="1">
                  <c:v>178.8</c:v>
                </c:pt>
                <c:pt idx="2">
                  <c:v>181.6</c:v>
                </c:pt>
                <c:pt idx="3">
                  <c:v>203.7</c:v>
                </c:pt>
                <c:pt idx="4">
                  <c:v>221.5</c:v>
                </c:pt>
                <c:pt idx="5">
                  <c:v>223.9</c:v>
                </c:pt>
                <c:pt idx="6">
                  <c:v>228</c:v>
                </c:pt>
                <c:pt idx="7">
                  <c:v>225.6</c:v>
                </c:pt>
                <c:pt idx="8">
                  <c:v>260.2</c:v>
                </c:pt>
                <c:pt idx="9">
                  <c:v>269</c:v>
                </c:pt>
                <c:pt idx="10">
                  <c:v>265</c:v>
                </c:pt>
                <c:pt idx="11">
                  <c:v>269.3</c:v>
                </c:pt>
                <c:pt idx="12">
                  <c:v>272.8</c:v>
                </c:pt>
                <c:pt idx="13">
                  <c:v>285.2</c:v>
                </c:pt>
                <c:pt idx="14">
                  <c:v>276.39999999999998</c:v>
                </c:pt>
                <c:pt idx="15">
                  <c:v>276.8</c:v>
                </c:pt>
                <c:pt idx="16">
                  <c:v>291.3</c:v>
                </c:pt>
                <c:pt idx="17">
                  <c:v>297.89999999999998</c:v>
                </c:pt>
                <c:pt idx="18">
                  <c:v>289.7</c:v>
                </c:pt>
                <c:pt idx="19">
                  <c:v>285.10000000000002</c:v>
                </c:pt>
                <c:pt idx="20">
                  <c:v>277.10000000000002</c:v>
                </c:pt>
                <c:pt idx="21">
                  <c:v>239.7</c:v>
                </c:pt>
                <c:pt idx="22">
                  <c:v>286.10000000000002</c:v>
                </c:pt>
                <c:pt idx="23">
                  <c:v>279.10000000000002</c:v>
                </c:pt>
                <c:pt idx="24">
                  <c:v>265.10000000000002</c:v>
                </c:pt>
                <c:pt idx="25">
                  <c:v>272</c:v>
                </c:pt>
                <c:pt idx="26">
                  <c:v>212.5</c:v>
                </c:pt>
                <c:pt idx="27">
                  <c:v>269.3</c:v>
                </c:pt>
                <c:pt idx="28">
                  <c:v>264.7</c:v>
                </c:pt>
                <c:pt idx="29">
                  <c:v>259.8</c:v>
                </c:pt>
                <c:pt idx="30">
                  <c:v>260.7</c:v>
                </c:pt>
                <c:pt idx="31">
                  <c:v>253.9</c:v>
                </c:pt>
                <c:pt idx="32">
                  <c:v>245.6</c:v>
                </c:pt>
                <c:pt idx="33">
                  <c:v>233.5</c:v>
                </c:pt>
                <c:pt idx="34">
                  <c:v>231</c:v>
                </c:pt>
                <c:pt idx="35">
                  <c:v>200.3</c:v>
                </c:pt>
                <c:pt idx="36">
                  <c:v>219.3</c:v>
                </c:pt>
                <c:pt idx="37">
                  <c:v>223.3</c:v>
                </c:pt>
                <c:pt idx="38">
                  <c:v>225.1</c:v>
                </c:pt>
                <c:pt idx="39">
                  <c:v>225.4</c:v>
                </c:pt>
                <c:pt idx="40">
                  <c:v>212</c:v>
                </c:pt>
                <c:pt idx="41">
                  <c:v>221.1</c:v>
                </c:pt>
                <c:pt idx="42">
                  <c:v>217.4</c:v>
                </c:pt>
                <c:pt idx="43">
                  <c:v>214</c:v>
                </c:pt>
                <c:pt idx="44">
                  <c:v>207.9</c:v>
                </c:pt>
                <c:pt idx="45">
                  <c:v>209.4</c:v>
                </c:pt>
                <c:pt idx="46">
                  <c:v>141.69999999999999</c:v>
                </c:pt>
                <c:pt idx="47">
                  <c:v>196.1</c:v>
                </c:pt>
                <c:pt idx="48">
                  <c:v>185.1</c:v>
                </c:pt>
                <c:pt idx="49">
                  <c:v>169.3</c:v>
                </c:pt>
                <c:pt idx="50">
                  <c:v>151.9</c:v>
                </c:pt>
                <c:pt idx="51">
                  <c:v>99.3</c:v>
                </c:pt>
              </c:numCache>
            </c:numRef>
          </c:val>
          <c:smooth val="0"/>
          <c:extLst>
            <c:ext xmlns:c16="http://schemas.microsoft.com/office/drawing/2014/chart" uri="{C3380CC4-5D6E-409C-BE32-E72D297353CC}">
              <c16:uniqueId val="{00000000-6DAC-44D0-8C31-BA9CCDCAF03A}"/>
            </c:ext>
          </c:extLst>
        </c:ser>
        <c:ser>
          <c:idx val="29"/>
          <c:order val="1"/>
          <c:tx>
            <c:strRef>
              <c:f>'Annual Comps'!$AD$1</c:f>
              <c:strCache>
                <c:ptCount val="1"/>
                <c:pt idx="0">
                  <c:v>2018</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cat>
            <c:numRef>
              <c:f>'Annual Comps'!$A$2:$A$53</c:f>
              <c:numCache>
                <c:formatCode>0</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'Annual Comps'!$AD$2:$AD$53</c:f>
              <c:numCache>
                <c:formatCode>0</c:formatCode>
                <c:ptCount val="52"/>
                <c:pt idx="0">
                  <c:v>142.69999999999999</c:v>
                </c:pt>
                <c:pt idx="1">
                  <c:v>192</c:v>
                </c:pt>
                <c:pt idx="2">
                  <c:v>195</c:v>
                </c:pt>
                <c:pt idx="3">
                  <c:v>224.1</c:v>
                </c:pt>
                <c:pt idx="4">
                  <c:v>239.7</c:v>
                </c:pt>
                <c:pt idx="5">
                  <c:v>233.4</c:v>
                </c:pt>
                <c:pt idx="6">
                  <c:v>235.8</c:v>
                </c:pt>
                <c:pt idx="7">
                  <c:v>233.1</c:v>
                </c:pt>
                <c:pt idx="8">
                  <c:v>263.5</c:v>
                </c:pt>
                <c:pt idx="9">
                  <c:v>275.8</c:v>
                </c:pt>
                <c:pt idx="10">
                  <c:v>281.5</c:v>
                </c:pt>
                <c:pt idx="11">
                  <c:v>291.5</c:v>
                </c:pt>
                <c:pt idx="12">
                  <c:v>287.2</c:v>
                </c:pt>
                <c:pt idx="13">
                  <c:v>283.89999999999998</c:v>
                </c:pt>
                <c:pt idx="14">
                  <c:v>304.5</c:v>
                </c:pt>
                <c:pt idx="15">
                  <c:v>308.10000000000002</c:v>
                </c:pt>
                <c:pt idx="16">
                  <c:v>306.2</c:v>
                </c:pt>
                <c:pt idx="17">
                  <c:v>307.5</c:v>
                </c:pt>
                <c:pt idx="18">
                  <c:v>301.10000000000002</c:v>
                </c:pt>
                <c:pt idx="19">
                  <c:v>292.89999999999998</c:v>
                </c:pt>
                <c:pt idx="20">
                  <c:v>283.60000000000002</c:v>
                </c:pt>
                <c:pt idx="21">
                  <c:v>261.3</c:v>
                </c:pt>
                <c:pt idx="22">
                  <c:v>285.5</c:v>
                </c:pt>
                <c:pt idx="23">
                  <c:v>288.10000000000002</c:v>
                </c:pt>
                <c:pt idx="24">
                  <c:v>268.3</c:v>
                </c:pt>
                <c:pt idx="25">
                  <c:v>268.3</c:v>
                </c:pt>
                <c:pt idx="26">
                  <c:v>228.8</c:v>
                </c:pt>
                <c:pt idx="27">
                  <c:v>272</c:v>
                </c:pt>
                <c:pt idx="28">
                  <c:v>270.60000000000002</c:v>
                </c:pt>
                <c:pt idx="29">
                  <c:v>262.8</c:v>
                </c:pt>
                <c:pt idx="30">
                  <c:v>256.39999999999998</c:v>
                </c:pt>
                <c:pt idx="31">
                  <c:v>245.4</c:v>
                </c:pt>
                <c:pt idx="32">
                  <c:v>247.9</c:v>
                </c:pt>
                <c:pt idx="33">
                  <c:v>240.2</c:v>
                </c:pt>
                <c:pt idx="34">
                  <c:v>235.6</c:v>
                </c:pt>
                <c:pt idx="35">
                  <c:v>209</c:v>
                </c:pt>
                <c:pt idx="36">
                  <c:v>228.7</c:v>
                </c:pt>
                <c:pt idx="37">
                  <c:v>232.3</c:v>
                </c:pt>
                <c:pt idx="38">
                  <c:v>231.9</c:v>
                </c:pt>
                <c:pt idx="39">
                  <c:v>229.9</c:v>
                </c:pt>
                <c:pt idx="40">
                  <c:v>217.2</c:v>
                </c:pt>
                <c:pt idx="41">
                  <c:v>221.6</c:v>
                </c:pt>
                <c:pt idx="42">
                  <c:v>216.6</c:v>
                </c:pt>
                <c:pt idx="43">
                  <c:v>213.6</c:v>
                </c:pt>
                <c:pt idx="44">
                  <c:v>202</c:v>
                </c:pt>
                <c:pt idx="45">
                  <c:v>199.4</c:v>
                </c:pt>
                <c:pt idx="46">
                  <c:v>144.1</c:v>
                </c:pt>
                <c:pt idx="47">
                  <c:v>196.4</c:v>
                </c:pt>
                <c:pt idx="48">
                  <c:v>191.7</c:v>
                </c:pt>
                <c:pt idx="49">
                  <c:v>172.3</c:v>
                </c:pt>
                <c:pt idx="50">
                  <c:v>168.1</c:v>
                </c:pt>
                <c:pt idx="51">
                  <c:v>93.6</c:v>
                </c:pt>
              </c:numCache>
            </c:numRef>
          </c:val>
          <c:smooth val="0"/>
          <c:extLst>
            <c:ext xmlns:c16="http://schemas.microsoft.com/office/drawing/2014/chart" uri="{C3380CC4-5D6E-409C-BE32-E72D297353CC}">
              <c16:uniqueId val="{00000001-6DAC-44D0-8C31-BA9CCDCAF03A}"/>
            </c:ext>
          </c:extLst>
        </c:ser>
        <c:ser>
          <c:idx val="30"/>
          <c:order val="2"/>
          <c:tx>
            <c:strRef>
              <c:f>'Annual Comps'!$AE$1</c:f>
              <c:strCache>
                <c:ptCount val="1"/>
                <c:pt idx="0">
                  <c:v>2019</c:v>
                </c:pt>
              </c:strCache>
            </c:strRef>
          </c:tx>
          <c:spPr>
            <a:ln w="44450" cap="rnd">
              <a:solidFill>
                <a:schemeClr val="accent5"/>
              </a:solidFill>
              <a:round/>
            </a:ln>
            <a:effectLst>
              <a:outerShdw blurRad="50800" dist="38100" dir="2700000" algn="tl" rotWithShape="0">
                <a:prstClr val="black">
                  <a:alpha val="40000"/>
                </a:prstClr>
              </a:outerShdw>
            </a:effectLst>
          </c:spPr>
          <c:marker>
            <c:symbol val="none"/>
          </c:marker>
          <c:cat>
            <c:numRef>
              <c:f>'Annual Comps'!$A$2:$A$53</c:f>
              <c:numCache>
                <c:formatCode>0</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'Annual Comps'!$AE$2:$AE$53</c:f>
              <c:numCache>
                <c:formatCode>0</c:formatCode>
                <c:ptCount val="52"/>
                <c:pt idx="0">
                  <c:v>148.80000000000001</c:v>
                </c:pt>
                <c:pt idx="1">
                  <c:v>212.5</c:v>
                </c:pt>
                <c:pt idx="2">
                  <c:v>221</c:v>
                </c:pt>
                <c:pt idx="3">
                  <c:v>208.1</c:v>
                </c:pt>
                <c:pt idx="4">
                  <c:v>235.4</c:v>
                </c:pt>
                <c:pt idx="5">
                  <c:v>226.3</c:v>
                </c:pt>
                <c:pt idx="6">
                  <c:v>241.8</c:v>
                </c:pt>
                <c:pt idx="7">
                  <c:v>239.5</c:v>
                </c:pt>
                <c:pt idx="8">
                  <c:v>265.3</c:v>
                </c:pt>
                <c:pt idx="9">
                  <c:v>280.60000000000002</c:v>
                </c:pt>
                <c:pt idx="10">
                  <c:v>283.5</c:v>
                </c:pt>
                <c:pt idx="11">
                  <c:v>303.10000000000002</c:v>
                </c:pt>
                <c:pt idx="12">
                  <c:v>315.39999999999998</c:v>
                </c:pt>
                <c:pt idx="13">
                  <c:v>319.8</c:v>
                </c:pt>
                <c:pt idx="14">
                  <c:v>326.39999999999998</c:v>
                </c:pt>
                <c:pt idx="15">
                  <c:v>317</c:v>
                </c:pt>
                <c:pt idx="16">
                  <c:v>308.5</c:v>
                </c:pt>
                <c:pt idx="17">
                  <c:v>323.3</c:v>
                </c:pt>
                <c:pt idx="18">
                  <c:v>321.3</c:v>
                </c:pt>
                <c:pt idx="19">
                  <c:v>312.5</c:v>
                </c:pt>
                <c:pt idx="20">
                  <c:v>304.3</c:v>
                </c:pt>
                <c:pt idx="21">
                  <c:v>262.60000000000002</c:v>
                </c:pt>
                <c:pt idx="22">
                  <c:v>314.89999999999998</c:v>
                </c:pt>
                <c:pt idx="23">
                  <c:v>299</c:v>
                </c:pt>
                <c:pt idx="24">
                  <c:v>293.10000000000002</c:v>
                </c:pt>
                <c:pt idx="25">
                  <c:v>294.7</c:v>
                </c:pt>
                <c:pt idx="26">
                  <c:v>241.3</c:v>
                </c:pt>
                <c:pt idx="27">
                  <c:v>290.89999999999998</c:v>
                </c:pt>
                <c:pt idx="28">
                  <c:v>287.5</c:v>
                </c:pt>
                <c:pt idx="29">
                  <c:v>279.60000000000002</c:v>
                </c:pt>
                <c:pt idx="30">
                  <c:v>273</c:v>
                </c:pt>
                <c:pt idx="31">
                  <c:v>275.2</c:v>
                </c:pt>
                <c:pt idx="32">
                  <c:v>261</c:v>
                </c:pt>
                <c:pt idx="33">
                  <c:v>245</c:v>
                </c:pt>
                <c:pt idx="34">
                  <c:v>247.5</c:v>
                </c:pt>
                <c:pt idx="35">
                  <c:v>227.3</c:v>
                </c:pt>
                <c:pt idx="36">
                  <c:v>263.7</c:v>
                </c:pt>
                <c:pt idx="37">
                  <c:v>252.7</c:v>
                </c:pt>
                <c:pt idx="38">
                  <c:v>254.1</c:v>
                </c:pt>
                <c:pt idx="39">
                  <c:v>252.2</c:v>
                </c:pt>
                <c:pt idx="40">
                  <c:v>242.9</c:v>
                </c:pt>
                <c:pt idx="41">
                  <c:v>234.5</c:v>
                </c:pt>
                <c:pt idx="42">
                  <c:v>238.2</c:v>
                </c:pt>
                <c:pt idx="43">
                  <c:v>228.2</c:v>
                </c:pt>
                <c:pt idx="44">
                  <c:v>232.6</c:v>
                </c:pt>
                <c:pt idx="45">
                  <c:v>214</c:v>
                </c:pt>
                <c:pt idx="46">
                  <c:v>223</c:v>
                </c:pt>
                <c:pt idx="47">
                  <c:v>149</c:v>
                </c:pt>
                <c:pt idx="48">
                  <c:v>201.3</c:v>
                </c:pt>
                <c:pt idx="49">
                  <c:v>189.7</c:v>
                </c:pt>
                <c:pt idx="50">
                  <c:v>177</c:v>
                </c:pt>
                <c:pt idx="51">
                  <c:v>108.7</c:v>
                </c:pt>
              </c:numCache>
            </c:numRef>
          </c:val>
          <c:smooth val="0"/>
          <c:extLst>
            <c:ext xmlns:c16="http://schemas.microsoft.com/office/drawing/2014/chart" uri="{C3380CC4-5D6E-409C-BE32-E72D297353CC}">
              <c16:uniqueId val="{00000002-6DAC-44D0-8C31-BA9CCDCAF03A}"/>
            </c:ext>
          </c:extLst>
        </c:ser>
        <c:ser>
          <c:idx val="31"/>
          <c:order val="3"/>
          <c:tx>
            <c:strRef>
              <c:f>'Annual Comps'!$AF$1</c:f>
              <c:strCache>
                <c:ptCount val="1"/>
                <c:pt idx="0">
                  <c:v>2020</c:v>
                </c:pt>
              </c:strCache>
            </c:strRef>
          </c:tx>
          <c:spPr>
            <a:ln w="44450" cap="rnd">
              <a:solidFill>
                <a:srgbClr val="7030A0"/>
              </a:solidFill>
              <a:round/>
            </a:ln>
            <a:effectLst>
              <a:outerShdw blurRad="50800" dist="38100" dir="2700000" algn="tl" rotWithShape="0">
                <a:prstClr val="black">
                  <a:alpha val="40000"/>
                </a:prstClr>
              </a:outerShdw>
            </a:effectLst>
          </c:spPr>
          <c:marker>
            <c:symbol val="none"/>
          </c:marker>
          <c:cat>
            <c:numRef>
              <c:f>'Annual Comps'!$A$2:$A$53</c:f>
              <c:numCache>
                <c:formatCode>0</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'Annual Comps'!$AF$2:$AF$53</c:f>
              <c:numCache>
                <c:formatCode>0</c:formatCode>
                <c:ptCount val="52"/>
                <c:pt idx="0">
                  <c:v>152.4</c:v>
                </c:pt>
                <c:pt idx="1">
                  <c:v>229.6</c:v>
                </c:pt>
                <c:pt idx="2">
                  <c:v>239</c:v>
                </c:pt>
                <c:pt idx="3">
                  <c:v>242.7</c:v>
                </c:pt>
                <c:pt idx="4">
                  <c:v>261.3</c:v>
                </c:pt>
                <c:pt idx="5">
                  <c:v>262.2</c:v>
                </c:pt>
                <c:pt idx="6">
                  <c:v>266.8</c:v>
                </c:pt>
                <c:pt idx="7">
                  <c:v>263.89999999999998</c:v>
                </c:pt>
                <c:pt idx="8">
                  <c:v>292.7</c:v>
                </c:pt>
                <c:pt idx="9">
                  <c:v>313.8</c:v>
                </c:pt>
                <c:pt idx="10">
                  <c:v>313.7</c:v>
                </c:pt>
                <c:pt idx="11">
                  <c:v>269.2</c:v>
                </c:pt>
                <c:pt idx="12">
                  <c:v>241.4</c:v>
                </c:pt>
                <c:pt idx="13">
                  <c:v>213.6</c:v>
                </c:pt>
                <c:pt idx="14">
                  <c:v>211.7</c:v>
                </c:pt>
                <c:pt idx="15">
                  <c:v>218.5</c:v>
                </c:pt>
                <c:pt idx="16">
                  <c:v>246.3</c:v>
                </c:pt>
                <c:pt idx="17">
                  <c:v>262.39999999999998</c:v>
                </c:pt>
                <c:pt idx="18">
                  <c:v>290.7</c:v>
                </c:pt>
                <c:pt idx="19">
                  <c:v>307.89999999999998</c:v>
                </c:pt>
                <c:pt idx="20">
                  <c:v>330.8</c:v>
                </c:pt>
                <c:pt idx="21">
                  <c:v>308.60000000000002</c:v>
                </c:pt>
                <c:pt idx="22">
                  <c:v>354.8</c:v>
                </c:pt>
                <c:pt idx="23">
                  <c:v>361.4</c:v>
                </c:pt>
                <c:pt idx="24">
                  <c:v>346.2</c:v>
                </c:pt>
                <c:pt idx="25">
                  <c:v>339.5</c:v>
                </c:pt>
                <c:pt idx="26">
                  <c:v>321.39999999999998</c:v>
                </c:pt>
                <c:pt idx="27">
                  <c:v>336.1</c:v>
                </c:pt>
                <c:pt idx="28">
                  <c:v>343.4</c:v>
                </c:pt>
                <c:pt idx="29">
                  <c:v>338.7</c:v>
                </c:pt>
                <c:pt idx="30">
                  <c:v>331.8</c:v>
                </c:pt>
                <c:pt idx="31">
                  <c:v>335.1</c:v>
                </c:pt>
                <c:pt idx="32">
                  <c:v>332.1</c:v>
                </c:pt>
                <c:pt idx="33">
                  <c:v>326.2</c:v>
                </c:pt>
                <c:pt idx="34">
                  <c:v>317.60000000000002</c:v>
                </c:pt>
                <c:pt idx="35">
                  <c:v>318.3</c:v>
                </c:pt>
                <c:pt idx="36">
                  <c:v>279.60000000000002</c:v>
                </c:pt>
                <c:pt idx="37">
                  <c:v>317.10000000000002</c:v>
                </c:pt>
                <c:pt idx="38">
                  <c:v>309.7</c:v>
                </c:pt>
                <c:pt idx="39">
                  <c:v>305.3</c:v>
                </c:pt>
                <c:pt idx="40">
                  <c:v>301.7</c:v>
                </c:pt>
                <c:pt idx="41">
                  <c:v>295.8</c:v>
                </c:pt>
                <c:pt idx="42">
                  <c:v>294.89999999999998</c:v>
                </c:pt>
                <c:pt idx="43">
                  <c:v>286.3</c:v>
                </c:pt>
                <c:pt idx="44">
                  <c:v>270.89999999999998</c:v>
                </c:pt>
                <c:pt idx="45">
                  <c:v>268.89999999999998</c:v>
                </c:pt>
                <c:pt idx="46">
                  <c:v>264.3</c:v>
                </c:pt>
                <c:pt idx="47">
                  <c:v>190.9</c:v>
                </c:pt>
                <c:pt idx="48">
                  <c:v>245.5</c:v>
                </c:pt>
                <c:pt idx="49">
                  <c:v>239.9</c:v>
                </c:pt>
                <c:pt idx="50">
                  <c:v>223.6</c:v>
                </c:pt>
                <c:pt idx="51">
                  <c:v>157.4</c:v>
                </c:pt>
              </c:numCache>
            </c:numRef>
          </c:val>
          <c:smooth val="0"/>
          <c:extLst>
            <c:ext xmlns:c16="http://schemas.microsoft.com/office/drawing/2014/chart" uri="{C3380CC4-5D6E-409C-BE32-E72D297353CC}">
              <c16:uniqueId val="{00000003-6DAC-44D0-8C31-BA9CCDCAF03A}"/>
            </c:ext>
          </c:extLst>
        </c:ser>
        <c:ser>
          <c:idx val="32"/>
          <c:order val="4"/>
          <c:tx>
            <c:strRef>
              <c:f>'Annual Comps'!$AG$1</c:f>
              <c:strCache>
                <c:ptCount val="1"/>
                <c:pt idx="0">
                  <c:v>2021</c:v>
                </c:pt>
              </c:strCache>
            </c:strRef>
          </c:tx>
          <c:spPr>
            <a:ln w="57150" cap="rnd">
              <a:solidFill>
                <a:srgbClr val="FF0000"/>
              </a:solidFill>
              <a:prstDash val="dash"/>
              <a:round/>
            </a:ln>
            <a:effectLst>
              <a:outerShdw blurRad="50800" dist="38100" dir="2700000" algn="tl" rotWithShape="0">
                <a:prstClr val="black">
                  <a:alpha val="40000"/>
                </a:prstClr>
              </a:outerShdw>
            </a:effectLst>
          </c:spPr>
          <c:marker>
            <c:symbol val="none"/>
          </c:marker>
          <c:cat>
            <c:numRef>
              <c:f>'Annual Comps'!$A$2:$A$53</c:f>
              <c:numCache>
                <c:formatCode>0</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'Annual Comps'!$AG$2:$AG$53</c:f>
              <c:numCache>
                <c:formatCode>0</c:formatCode>
                <c:ptCount val="52"/>
                <c:pt idx="0">
                  <c:v>157.30000000000001</c:v>
                </c:pt>
                <c:pt idx="1">
                  <c:v>252.1</c:v>
                </c:pt>
                <c:pt idx="2">
                  <c:v>274.2</c:v>
                </c:pt>
                <c:pt idx="3">
                  <c:v>281.60000000000002</c:v>
                </c:pt>
                <c:pt idx="4">
                  <c:v>302.60000000000002</c:v>
                </c:pt>
                <c:pt idx="5">
                  <c:v>308</c:v>
                </c:pt>
                <c:pt idx="6">
                  <c:v>306</c:v>
                </c:pt>
                <c:pt idx="7">
                  <c:v>282.2</c:v>
                </c:pt>
                <c:pt idx="8">
                  <c:v>295.3</c:v>
                </c:pt>
                <c:pt idx="9">
                  <c:v>321.39999999999998</c:v>
                </c:pt>
                <c:pt idx="10">
                  <c:v>329.9</c:v>
                </c:pt>
                <c:pt idx="11">
                  <c:v>339.7</c:v>
                </c:pt>
                <c:pt idx="12">
                  <c:v>335.7</c:v>
                </c:pt>
                <c:pt idx="13">
                  <c:v>322.2</c:v>
                </c:pt>
                <c:pt idx="14">
                  <c:v>320.5</c:v>
                </c:pt>
                <c:pt idx="15">
                  <c:v>342.8</c:v>
                </c:pt>
                <c:pt idx="16">
                  <c:v>330.4</c:v>
                </c:pt>
                <c:pt idx="17">
                  <c:v>325.5</c:v>
                </c:pt>
                <c:pt idx="18">
                  <c:v>329.6</c:v>
                </c:pt>
                <c:pt idx="19">
                  <c:v>315.5</c:v>
                </c:pt>
                <c:pt idx="20">
                  <c:v>318.10000000000002</c:v>
                </c:pt>
                <c:pt idx="21">
                  <c:v>303.8</c:v>
                </c:pt>
                <c:pt idx="22">
                  <c:v>269.60000000000002</c:v>
                </c:pt>
                <c:pt idx="23">
                  <c:v>299.2</c:v>
                </c:pt>
                <c:pt idx="24">
                  <c:v>297.10000000000002</c:v>
                </c:pt>
                <c:pt idx="25">
                  <c:v>280.60000000000002</c:v>
                </c:pt>
                <c:pt idx="26">
                  <c:v>276.89999999999998</c:v>
                </c:pt>
                <c:pt idx="27">
                  <c:v>240.2</c:v>
                </c:pt>
                <c:pt idx="28">
                  <c:v>282</c:v>
                </c:pt>
                <c:pt idx="29">
                  <c:v>278.5</c:v>
                </c:pt>
                <c:pt idx="30">
                  <c:v>273.39999999999998</c:v>
                </c:pt>
                <c:pt idx="31">
                  <c:v>276.3</c:v>
                </c:pt>
                <c:pt idx="32">
                  <c:v>270</c:v>
                </c:pt>
                <c:pt idx="33">
                  <c:v>272.60000000000002</c:v>
                </c:pt>
                <c:pt idx="34">
                  <c:v>267.7</c:v>
                </c:pt>
                <c:pt idx="35">
                  <c:v>260.7</c:v>
                </c:pt>
                <c:pt idx="36">
                  <c:v>247.1</c:v>
                </c:pt>
                <c:pt idx="37">
                  <c:v>276.5</c:v>
                </c:pt>
                <c:pt idx="38">
                  <c:v>271.2</c:v>
                </c:pt>
                <c:pt idx="39">
                  <c:v>266.7</c:v>
                </c:pt>
                <c:pt idx="40">
                  <c:v>271.7</c:v>
                </c:pt>
                <c:pt idx="41">
                  <c:v>259.10000000000002</c:v>
                </c:pt>
                <c:pt idx="42">
                  <c:v>267.5</c:v>
                </c:pt>
                <c:pt idx="43">
                  <c:v>259.7</c:v>
                </c:pt>
                <c:pt idx="44">
                  <c:v>259.89999999999998</c:v>
                </c:pt>
                <c:pt idx="45">
                  <c:v>253.6</c:v>
                </c:pt>
                <c:pt idx="46">
                  <c:v>252.6</c:v>
                </c:pt>
                <c:pt idx="47">
                  <c:v>175.8</c:v>
                </c:pt>
                <c:pt idx="48">
                  <c:v>225.7</c:v>
                </c:pt>
                <c:pt idx="49">
                  <c:v>217.3</c:v>
                </c:pt>
                <c:pt idx="50">
                  <c:v>204.3</c:v>
                </c:pt>
                <c:pt idx="51">
                  <c:v>138.69999999999999</c:v>
                </c:pt>
              </c:numCache>
            </c:numRef>
          </c:val>
          <c:smooth val="0"/>
          <c:extLst>
            <c:ext xmlns:c16="http://schemas.microsoft.com/office/drawing/2014/chart" uri="{C3380CC4-5D6E-409C-BE32-E72D297353CC}">
              <c16:uniqueId val="{00000004-6DAC-44D0-8C31-BA9CCDCAF03A}"/>
            </c:ext>
          </c:extLst>
        </c:ser>
        <c:ser>
          <c:idx val="0"/>
          <c:order val="5"/>
          <c:tx>
            <c:strRef>
              <c:f>'Annual Comps'!$AH$1</c:f>
              <c:strCache>
                <c:ptCount val="1"/>
                <c:pt idx="0">
                  <c:v>2022</c:v>
                </c:pt>
              </c:strCache>
            </c:strRef>
          </c:tx>
          <c:spPr>
            <a:ln w="44450" cap="rnd">
              <a:solidFill>
                <a:schemeClr val="bg2"/>
              </a:solidFill>
              <a:round/>
            </a:ln>
            <a:effectLst>
              <a:outerShdw blurRad="50800" dist="38100" dir="2700000" algn="tl" rotWithShape="0">
                <a:prstClr val="black">
                  <a:alpha val="40000"/>
                </a:prstClr>
              </a:outerShdw>
            </a:effectLst>
          </c:spPr>
          <c:marker>
            <c:symbol val="none"/>
          </c:marker>
          <c:cat>
            <c:numRef>
              <c:f>'Annual Comps'!$A$2:$A$53</c:f>
              <c:numCache>
                <c:formatCode>0</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cat>
          <c:val>
            <c:numRef>
              <c:f>'Annual Comps'!$AH$2:$AH$53</c:f>
              <c:numCache>
                <c:formatCode>0</c:formatCode>
                <c:ptCount val="52"/>
                <c:pt idx="0">
                  <c:v>209.7</c:v>
                </c:pt>
                <c:pt idx="1">
                  <c:v>239.1</c:v>
                </c:pt>
                <c:pt idx="2">
                  <c:v>251</c:v>
                </c:pt>
                <c:pt idx="3">
                  <c:v>280.2</c:v>
                </c:pt>
                <c:pt idx="4">
                  <c:v>271.10000000000002</c:v>
                </c:pt>
                <c:pt idx="5">
                  <c:v>283.7</c:v>
                </c:pt>
              </c:numCache>
            </c:numRef>
          </c:val>
          <c:smooth val="0"/>
          <c:extLst>
            <c:ext xmlns:c16="http://schemas.microsoft.com/office/drawing/2014/chart" uri="{C3380CC4-5D6E-409C-BE32-E72D297353CC}">
              <c16:uniqueId val="{00000000-4C5A-40A3-ABEE-5BEDB0E169B6}"/>
            </c:ext>
          </c:extLst>
        </c:ser>
        <c:dLbls>
          <c:showLegendKey val="0"/>
          <c:showVal val="0"/>
          <c:showCatName val="0"/>
          <c:showSerName val="0"/>
          <c:showPercent val="0"/>
          <c:showBubbleSize val="0"/>
        </c:dLbls>
        <c:smooth val="0"/>
        <c:axId val="428647631"/>
        <c:axId val="428644719"/>
      </c:lineChart>
      <c:catAx>
        <c:axId val="428647631"/>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r>
                  <a:rPr lang="en-US"/>
                  <a:t>Week of Year</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428644719"/>
        <c:crosses val="autoZero"/>
        <c:auto val="1"/>
        <c:lblAlgn val="ctr"/>
        <c:lblOffset val="100"/>
        <c:noMultiLvlLbl val="0"/>
      </c:catAx>
      <c:valAx>
        <c:axId val="428644719"/>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42864763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dirty="0"/>
              <a:t>New</a:t>
            </a:r>
            <a:r>
              <a:rPr lang="en-US" baseline="0" dirty="0"/>
              <a:t> Coronavirus Cases in California</a:t>
            </a:r>
            <a:endParaRPr lang="en-US"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CA!$B$1</c:f>
              <c:strCache>
                <c:ptCount val="1"/>
                <c:pt idx="0">
                  <c:v>New Cases</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cat>
            <c:numRef>
              <c:f>CA!$A$2:$A$760</c:f>
              <c:numCache>
                <c:formatCode>m/d/yyyy</c:formatCode>
                <c:ptCount val="759"/>
                <c:pt idx="0">
                  <c:v>43852</c:v>
                </c:pt>
                <c:pt idx="1">
                  <c:v>43853</c:v>
                </c:pt>
                <c:pt idx="2">
                  <c:v>43854</c:v>
                </c:pt>
                <c:pt idx="3">
                  <c:v>43855</c:v>
                </c:pt>
                <c:pt idx="4">
                  <c:v>43856</c:v>
                </c:pt>
                <c:pt idx="5">
                  <c:v>43857</c:v>
                </c:pt>
                <c:pt idx="6">
                  <c:v>43858</c:v>
                </c:pt>
                <c:pt idx="7">
                  <c:v>43859</c:v>
                </c:pt>
                <c:pt idx="8">
                  <c:v>43860</c:v>
                </c:pt>
                <c:pt idx="9">
                  <c:v>43861</c:v>
                </c:pt>
                <c:pt idx="10">
                  <c:v>43862</c:v>
                </c:pt>
                <c:pt idx="11">
                  <c:v>43863</c:v>
                </c:pt>
                <c:pt idx="12">
                  <c:v>43864</c:v>
                </c:pt>
                <c:pt idx="13">
                  <c:v>43865</c:v>
                </c:pt>
                <c:pt idx="14">
                  <c:v>43866</c:v>
                </c:pt>
                <c:pt idx="15">
                  <c:v>43867</c:v>
                </c:pt>
                <c:pt idx="16">
                  <c:v>43868</c:v>
                </c:pt>
                <c:pt idx="17">
                  <c:v>43869</c:v>
                </c:pt>
                <c:pt idx="18">
                  <c:v>43870</c:v>
                </c:pt>
                <c:pt idx="19">
                  <c:v>43871</c:v>
                </c:pt>
                <c:pt idx="20">
                  <c:v>43872</c:v>
                </c:pt>
                <c:pt idx="21">
                  <c:v>43873</c:v>
                </c:pt>
                <c:pt idx="22">
                  <c:v>43874</c:v>
                </c:pt>
                <c:pt idx="23">
                  <c:v>43875</c:v>
                </c:pt>
                <c:pt idx="24">
                  <c:v>43876</c:v>
                </c:pt>
                <c:pt idx="25">
                  <c:v>43877</c:v>
                </c:pt>
                <c:pt idx="26">
                  <c:v>43878</c:v>
                </c:pt>
                <c:pt idx="27">
                  <c:v>43879</c:v>
                </c:pt>
                <c:pt idx="28">
                  <c:v>43880</c:v>
                </c:pt>
                <c:pt idx="29">
                  <c:v>43881</c:v>
                </c:pt>
                <c:pt idx="30">
                  <c:v>43882</c:v>
                </c:pt>
                <c:pt idx="31">
                  <c:v>43883</c:v>
                </c:pt>
                <c:pt idx="32">
                  <c:v>43884</c:v>
                </c:pt>
                <c:pt idx="33">
                  <c:v>43885</c:v>
                </c:pt>
                <c:pt idx="34">
                  <c:v>43886</c:v>
                </c:pt>
                <c:pt idx="35">
                  <c:v>43887</c:v>
                </c:pt>
                <c:pt idx="36">
                  <c:v>43888</c:v>
                </c:pt>
                <c:pt idx="37">
                  <c:v>43889</c:v>
                </c:pt>
                <c:pt idx="38">
                  <c:v>43890</c:v>
                </c:pt>
                <c:pt idx="39">
                  <c:v>43891</c:v>
                </c:pt>
                <c:pt idx="40">
                  <c:v>43892</c:v>
                </c:pt>
                <c:pt idx="41">
                  <c:v>43893</c:v>
                </c:pt>
                <c:pt idx="42">
                  <c:v>43894</c:v>
                </c:pt>
                <c:pt idx="43">
                  <c:v>43895</c:v>
                </c:pt>
                <c:pt idx="44">
                  <c:v>43896</c:v>
                </c:pt>
                <c:pt idx="45">
                  <c:v>43897</c:v>
                </c:pt>
                <c:pt idx="46">
                  <c:v>43898</c:v>
                </c:pt>
                <c:pt idx="47">
                  <c:v>43899</c:v>
                </c:pt>
                <c:pt idx="48">
                  <c:v>43900</c:v>
                </c:pt>
                <c:pt idx="49">
                  <c:v>43901</c:v>
                </c:pt>
                <c:pt idx="50">
                  <c:v>43902</c:v>
                </c:pt>
                <c:pt idx="51">
                  <c:v>43903</c:v>
                </c:pt>
                <c:pt idx="52">
                  <c:v>43904</c:v>
                </c:pt>
                <c:pt idx="53">
                  <c:v>43905</c:v>
                </c:pt>
                <c:pt idx="54">
                  <c:v>43906</c:v>
                </c:pt>
                <c:pt idx="55">
                  <c:v>43907</c:v>
                </c:pt>
                <c:pt idx="56">
                  <c:v>43908</c:v>
                </c:pt>
                <c:pt idx="57">
                  <c:v>43909</c:v>
                </c:pt>
                <c:pt idx="58">
                  <c:v>43910</c:v>
                </c:pt>
                <c:pt idx="59">
                  <c:v>43911</c:v>
                </c:pt>
                <c:pt idx="60">
                  <c:v>43912</c:v>
                </c:pt>
                <c:pt idx="61">
                  <c:v>43913</c:v>
                </c:pt>
                <c:pt idx="62">
                  <c:v>43914</c:v>
                </c:pt>
                <c:pt idx="63">
                  <c:v>43915</c:v>
                </c:pt>
                <c:pt idx="64">
                  <c:v>43916</c:v>
                </c:pt>
                <c:pt idx="65">
                  <c:v>43917</c:v>
                </c:pt>
                <c:pt idx="66">
                  <c:v>43918</c:v>
                </c:pt>
                <c:pt idx="67">
                  <c:v>43919</c:v>
                </c:pt>
                <c:pt idx="68">
                  <c:v>43920</c:v>
                </c:pt>
                <c:pt idx="69">
                  <c:v>43921</c:v>
                </c:pt>
                <c:pt idx="70">
                  <c:v>43922</c:v>
                </c:pt>
                <c:pt idx="71">
                  <c:v>43923</c:v>
                </c:pt>
                <c:pt idx="72">
                  <c:v>43924</c:v>
                </c:pt>
                <c:pt idx="73">
                  <c:v>43925</c:v>
                </c:pt>
                <c:pt idx="74">
                  <c:v>43926</c:v>
                </c:pt>
                <c:pt idx="75">
                  <c:v>43927</c:v>
                </c:pt>
                <c:pt idx="76">
                  <c:v>43928</c:v>
                </c:pt>
                <c:pt idx="77">
                  <c:v>43929</c:v>
                </c:pt>
                <c:pt idx="78">
                  <c:v>43930</c:v>
                </c:pt>
                <c:pt idx="79">
                  <c:v>43931</c:v>
                </c:pt>
                <c:pt idx="80">
                  <c:v>43932</c:v>
                </c:pt>
                <c:pt idx="81">
                  <c:v>43933</c:v>
                </c:pt>
                <c:pt idx="82">
                  <c:v>43934</c:v>
                </c:pt>
                <c:pt idx="83">
                  <c:v>43935</c:v>
                </c:pt>
                <c:pt idx="84">
                  <c:v>43936</c:v>
                </c:pt>
                <c:pt idx="85">
                  <c:v>43937</c:v>
                </c:pt>
                <c:pt idx="86">
                  <c:v>43938</c:v>
                </c:pt>
                <c:pt idx="87">
                  <c:v>43939</c:v>
                </c:pt>
                <c:pt idx="88">
                  <c:v>43940</c:v>
                </c:pt>
                <c:pt idx="89">
                  <c:v>43941</c:v>
                </c:pt>
                <c:pt idx="90">
                  <c:v>43942</c:v>
                </c:pt>
                <c:pt idx="91">
                  <c:v>43943</c:v>
                </c:pt>
                <c:pt idx="92">
                  <c:v>43944</c:v>
                </c:pt>
                <c:pt idx="93">
                  <c:v>43945</c:v>
                </c:pt>
                <c:pt idx="94">
                  <c:v>43946</c:v>
                </c:pt>
                <c:pt idx="95">
                  <c:v>43947</c:v>
                </c:pt>
                <c:pt idx="96">
                  <c:v>43948</c:v>
                </c:pt>
                <c:pt idx="97">
                  <c:v>43949</c:v>
                </c:pt>
                <c:pt idx="98">
                  <c:v>43950</c:v>
                </c:pt>
                <c:pt idx="99">
                  <c:v>43951</c:v>
                </c:pt>
                <c:pt idx="100">
                  <c:v>43952</c:v>
                </c:pt>
                <c:pt idx="101">
                  <c:v>43953</c:v>
                </c:pt>
                <c:pt idx="102">
                  <c:v>43954</c:v>
                </c:pt>
                <c:pt idx="103">
                  <c:v>43955</c:v>
                </c:pt>
                <c:pt idx="104">
                  <c:v>43956</c:v>
                </c:pt>
                <c:pt idx="105">
                  <c:v>43957</c:v>
                </c:pt>
                <c:pt idx="106">
                  <c:v>43958</c:v>
                </c:pt>
                <c:pt idx="107">
                  <c:v>43959</c:v>
                </c:pt>
                <c:pt idx="108">
                  <c:v>43960</c:v>
                </c:pt>
                <c:pt idx="109">
                  <c:v>43961</c:v>
                </c:pt>
                <c:pt idx="110">
                  <c:v>43962</c:v>
                </c:pt>
                <c:pt idx="111">
                  <c:v>43963</c:v>
                </c:pt>
                <c:pt idx="112">
                  <c:v>43964</c:v>
                </c:pt>
                <c:pt idx="113">
                  <c:v>43965</c:v>
                </c:pt>
                <c:pt idx="114">
                  <c:v>43966</c:v>
                </c:pt>
                <c:pt idx="115">
                  <c:v>43967</c:v>
                </c:pt>
                <c:pt idx="116">
                  <c:v>43968</c:v>
                </c:pt>
                <c:pt idx="117">
                  <c:v>43969</c:v>
                </c:pt>
                <c:pt idx="118">
                  <c:v>43970</c:v>
                </c:pt>
                <c:pt idx="119">
                  <c:v>43971</c:v>
                </c:pt>
                <c:pt idx="120">
                  <c:v>43972</c:v>
                </c:pt>
                <c:pt idx="121">
                  <c:v>43973</c:v>
                </c:pt>
                <c:pt idx="122">
                  <c:v>43974</c:v>
                </c:pt>
                <c:pt idx="123">
                  <c:v>43975</c:v>
                </c:pt>
                <c:pt idx="124">
                  <c:v>43976</c:v>
                </c:pt>
                <c:pt idx="125">
                  <c:v>43977</c:v>
                </c:pt>
                <c:pt idx="126">
                  <c:v>43978</c:v>
                </c:pt>
                <c:pt idx="127">
                  <c:v>43979</c:v>
                </c:pt>
                <c:pt idx="128">
                  <c:v>43980</c:v>
                </c:pt>
                <c:pt idx="129">
                  <c:v>43981</c:v>
                </c:pt>
                <c:pt idx="130">
                  <c:v>43982</c:v>
                </c:pt>
                <c:pt idx="131">
                  <c:v>43983</c:v>
                </c:pt>
                <c:pt idx="132">
                  <c:v>43984</c:v>
                </c:pt>
                <c:pt idx="133">
                  <c:v>43985</c:v>
                </c:pt>
                <c:pt idx="134">
                  <c:v>43986</c:v>
                </c:pt>
                <c:pt idx="135">
                  <c:v>43987</c:v>
                </c:pt>
                <c:pt idx="136">
                  <c:v>43988</c:v>
                </c:pt>
                <c:pt idx="137">
                  <c:v>43989</c:v>
                </c:pt>
                <c:pt idx="138">
                  <c:v>43990</c:v>
                </c:pt>
                <c:pt idx="139">
                  <c:v>43991</c:v>
                </c:pt>
                <c:pt idx="140">
                  <c:v>43992</c:v>
                </c:pt>
                <c:pt idx="141">
                  <c:v>43993</c:v>
                </c:pt>
                <c:pt idx="142">
                  <c:v>43994</c:v>
                </c:pt>
                <c:pt idx="143">
                  <c:v>43995</c:v>
                </c:pt>
                <c:pt idx="144">
                  <c:v>43996</c:v>
                </c:pt>
                <c:pt idx="145">
                  <c:v>43997</c:v>
                </c:pt>
                <c:pt idx="146">
                  <c:v>43998</c:v>
                </c:pt>
                <c:pt idx="147">
                  <c:v>43999</c:v>
                </c:pt>
                <c:pt idx="148">
                  <c:v>44000</c:v>
                </c:pt>
                <c:pt idx="149">
                  <c:v>44001</c:v>
                </c:pt>
                <c:pt idx="150">
                  <c:v>44002</c:v>
                </c:pt>
                <c:pt idx="151">
                  <c:v>44003</c:v>
                </c:pt>
                <c:pt idx="152">
                  <c:v>44004</c:v>
                </c:pt>
                <c:pt idx="153">
                  <c:v>44005</c:v>
                </c:pt>
                <c:pt idx="154">
                  <c:v>44006</c:v>
                </c:pt>
                <c:pt idx="155">
                  <c:v>44007</c:v>
                </c:pt>
                <c:pt idx="156">
                  <c:v>44008</c:v>
                </c:pt>
                <c:pt idx="157">
                  <c:v>44009</c:v>
                </c:pt>
                <c:pt idx="158">
                  <c:v>44010</c:v>
                </c:pt>
                <c:pt idx="159">
                  <c:v>44011</c:v>
                </c:pt>
                <c:pt idx="160">
                  <c:v>44012</c:v>
                </c:pt>
                <c:pt idx="161">
                  <c:v>44013</c:v>
                </c:pt>
                <c:pt idx="162">
                  <c:v>44014</c:v>
                </c:pt>
                <c:pt idx="163">
                  <c:v>44015</c:v>
                </c:pt>
                <c:pt idx="164">
                  <c:v>44016</c:v>
                </c:pt>
                <c:pt idx="165">
                  <c:v>44017</c:v>
                </c:pt>
                <c:pt idx="166">
                  <c:v>44018</c:v>
                </c:pt>
                <c:pt idx="167">
                  <c:v>44019</c:v>
                </c:pt>
                <c:pt idx="168">
                  <c:v>44020</c:v>
                </c:pt>
                <c:pt idx="169">
                  <c:v>44021</c:v>
                </c:pt>
                <c:pt idx="170">
                  <c:v>44022</c:v>
                </c:pt>
                <c:pt idx="171">
                  <c:v>44023</c:v>
                </c:pt>
                <c:pt idx="172">
                  <c:v>44024</c:v>
                </c:pt>
                <c:pt idx="173">
                  <c:v>44025</c:v>
                </c:pt>
                <c:pt idx="174">
                  <c:v>44026</c:v>
                </c:pt>
                <c:pt idx="175">
                  <c:v>44027</c:v>
                </c:pt>
                <c:pt idx="176">
                  <c:v>44028</c:v>
                </c:pt>
                <c:pt idx="177">
                  <c:v>44029</c:v>
                </c:pt>
                <c:pt idx="178">
                  <c:v>44030</c:v>
                </c:pt>
                <c:pt idx="179">
                  <c:v>44031</c:v>
                </c:pt>
                <c:pt idx="180">
                  <c:v>44032</c:v>
                </c:pt>
                <c:pt idx="181">
                  <c:v>44033</c:v>
                </c:pt>
                <c:pt idx="182">
                  <c:v>44034</c:v>
                </c:pt>
                <c:pt idx="183">
                  <c:v>44035</c:v>
                </c:pt>
                <c:pt idx="184">
                  <c:v>44036</c:v>
                </c:pt>
                <c:pt idx="185">
                  <c:v>44037</c:v>
                </c:pt>
                <c:pt idx="186">
                  <c:v>44038</c:v>
                </c:pt>
                <c:pt idx="187">
                  <c:v>44039</c:v>
                </c:pt>
                <c:pt idx="188">
                  <c:v>44040</c:v>
                </c:pt>
                <c:pt idx="189">
                  <c:v>44041</c:v>
                </c:pt>
                <c:pt idx="190">
                  <c:v>44042</c:v>
                </c:pt>
                <c:pt idx="191">
                  <c:v>44043</c:v>
                </c:pt>
                <c:pt idx="192">
                  <c:v>44044</c:v>
                </c:pt>
                <c:pt idx="193">
                  <c:v>44045</c:v>
                </c:pt>
                <c:pt idx="194">
                  <c:v>44046</c:v>
                </c:pt>
                <c:pt idx="195">
                  <c:v>44047</c:v>
                </c:pt>
                <c:pt idx="196">
                  <c:v>44048</c:v>
                </c:pt>
                <c:pt idx="197">
                  <c:v>44049</c:v>
                </c:pt>
                <c:pt idx="198">
                  <c:v>44050</c:v>
                </c:pt>
                <c:pt idx="199">
                  <c:v>44051</c:v>
                </c:pt>
                <c:pt idx="200">
                  <c:v>44052</c:v>
                </c:pt>
                <c:pt idx="201">
                  <c:v>44053</c:v>
                </c:pt>
                <c:pt idx="202">
                  <c:v>44054</c:v>
                </c:pt>
                <c:pt idx="203">
                  <c:v>44055</c:v>
                </c:pt>
                <c:pt idx="204">
                  <c:v>44056</c:v>
                </c:pt>
                <c:pt idx="205">
                  <c:v>44057</c:v>
                </c:pt>
                <c:pt idx="206">
                  <c:v>44058</c:v>
                </c:pt>
                <c:pt idx="207">
                  <c:v>44059</c:v>
                </c:pt>
                <c:pt idx="208">
                  <c:v>44060</c:v>
                </c:pt>
                <c:pt idx="209">
                  <c:v>44061</c:v>
                </c:pt>
                <c:pt idx="210">
                  <c:v>44062</c:v>
                </c:pt>
                <c:pt idx="211">
                  <c:v>44063</c:v>
                </c:pt>
                <c:pt idx="212">
                  <c:v>44064</c:v>
                </c:pt>
                <c:pt idx="213">
                  <c:v>44065</c:v>
                </c:pt>
                <c:pt idx="214">
                  <c:v>44066</c:v>
                </c:pt>
                <c:pt idx="215">
                  <c:v>44067</c:v>
                </c:pt>
                <c:pt idx="216">
                  <c:v>44068</c:v>
                </c:pt>
                <c:pt idx="217">
                  <c:v>44069</c:v>
                </c:pt>
                <c:pt idx="218">
                  <c:v>44070</c:v>
                </c:pt>
                <c:pt idx="219">
                  <c:v>44071</c:v>
                </c:pt>
                <c:pt idx="220">
                  <c:v>44072</c:v>
                </c:pt>
                <c:pt idx="221">
                  <c:v>44073</c:v>
                </c:pt>
                <c:pt idx="222">
                  <c:v>44074</c:v>
                </c:pt>
                <c:pt idx="223">
                  <c:v>44075</c:v>
                </c:pt>
                <c:pt idx="224">
                  <c:v>44076</c:v>
                </c:pt>
                <c:pt idx="225">
                  <c:v>44077</c:v>
                </c:pt>
                <c:pt idx="226">
                  <c:v>44078</c:v>
                </c:pt>
                <c:pt idx="227">
                  <c:v>44079</c:v>
                </c:pt>
                <c:pt idx="228">
                  <c:v>44080</c:v>
                </c:pt>
                <c:pt idx="229">
                  <c:v>44081</c:v>
                </c:pt>
                <c:pt idx="230">
                  <c:v>44082</c:v>
                </c:pt>
                <c:pt idx="231">
                  <c:v>44083</c:v>
                </c:pt>
                <c:pt idx="232">
                  <c:v>44084</c:v>
                </c:pt>
                <c:pt idx="233">
                  <c:v>44085</c:v>
                </c:pt>
                <c:pt idx="234">
                  <c:v>44086</c:v>
                </c:pt>
                <c:pt idx="235">
                  <c:v>44087</c:v>
                </c:pt>
                <c:pt idx="236">
                  <c:v>44088</c:v>
                </c:pt>
                <c:pt idx="237">
                  <c:v>44089</c:v>
                </c:pt>
                <c:pt idx="238">
                  <c:v>44090</c:v>
                </c:pt>
                <c:pt idx="239">
                  <c:v>44091</c:v>
                </c:pt>
                <c:pt idx="240">
                  <c:v>44092</c:v>
                </c:pt>
                <c:pt idx="241">
                  <c:v>44093</c:v>
                </c:pt>
                <c:pt idx="242">
                  <c:v>44094</c:v>
                </c:pt>
                <c:pt idx="243">
                  <c:v>44095</c:v>
                </c:pt>
                <c:pt idx="244">
                  <c:v>44096</c:v>
                </c:pt>
                <c:pt idx="245">
                  <c:v>44097</c:v>
                </c:pt>
                <c:pt idx="246">
                  <c:v>44098</c:v>
                </c:pt>
                <c:pt idx="247">
                  <c:v>44099</c:v>
                </c:pt>
                <c:pt idx="248">
                  <c:v>44100</c:v>
                </c:pt>
                <c:pt idx="249">
                  <c:v>44101</c:v>
                </c:pt>
                <c:pt idx="250">
                  <c:v>44102</c:v>
                </c:pt>
                <c:pt idx="251">
                  <c:v>44103</c:v>
                </c:pt>
                <c:pt idx="252">
                  <c:v>44104</c:v>
                </c:pt>
                <c:pt idx="253">
                  <c:v>44105</c:v>
                </c:pt>
                <c:pt idx="254">
                  <c:v>44106</c:v>
                </c:pt>
                <c:pt idx="255">
                  <c:v>44107</c:v>
                </c:pt>
                <c:pt idx="256">
                  <c:v>44108</c:v>
                </c:pt>
                <c:pt idx="257">
                  <c:v>44109</c:v>
                </c:pt>
                <c:pt idx="258">
                  <c:v>44110</c:v>
                </c:pt>
                <c:pt idx="259">
                  <c:v>44111</c:v>
                </c:pt>
                <c:pt idx="260">
                  <c:v>44112</c:v>
                </c:pt>
                <c:pt idx="261">
                  <c:v>44113</c:v>
                </c:pt>
                <c:pt idx="262">
                  <c:v>44114</c:v>
                </c:pt>
                <c:pt idx="263">
                  <c:v>44115</c:v>
                </c:pt>
                <c:pt idx="264">
                  <c:v>44116</c:v>
                </c:pt>
                <c:pt idx="265">
                  <c:v>44117</c:v>
                </c:pt>
                <c:pt idx="266">
                  <c:v>44118</c:v>
                </c:pt>
                <c:pt idx="267">
                  <c:v>44119</c:v>
                </c:pt>
                <c:pt idx="268">
                  <c:v>44120</c:v>
                </c:pt>
                <c:pt idx="269">
                  <c:v>44121</c:v>
                </c:pt>
                <c:pt idx="270">
                  <c:v>44122</c:v>
                </c:pt>
                <c:pt idx="271">
                  <c:v>44123</c:v>
                </c:pt>
                <c:pt idx="272">
                  <c:v>44124</c:v>
                </c:pt>
                <c:pt idx="273">
                  <c:v>44125</c:v>
                </c:pt>
                <c:pt idx="274">
                  <c:v>44126</c:v>
                </c:pt>
                <c:pt idx="275">
                  <c:v>44127</c:v>
                </c:pt>
                <c:pt idx="276">
                  <c:v>44128</c:v>
                </c:pt>
                <c:pt idx="277">
                  <c:v>44129</c:v>
                </c:pt>
                <c:pt idx="278">
                  <c:v>44130</c:v>
                </c:pt>
                <c:pt idx="279">
                  <c:v>44131</c:v>
                </c:pt>
                <c:pt idx="280">
                  <c:v>44132</c:v>
                </c:pt>
                <c:pt idx="281">
                  <c:v>44133</c:v>
                </c:pt>
                <c:pt idx="282">
                  <c:v>44134</c:v>
                </c:pt>
                <c:pt idx="283">
                  <c:v>44135</c:v>
                </c:pt>
                <c:pt idx="284">
                  <c:v>44136</c:v>
                </c:pt>
                <c:pt idx="285">
                  <c:v>44137</c:v>
                </c:pt>
                <c:pt idx="286">
                  <c:v>44138</c:v>
                </c:pt>
                <c:pt idx="287">
                  <c:v>44139</c:v>
                </c:pt>
                <c:pt idx="288">
                  <c:v>44140</c:v>
                </c:pt>
                <c:pt idx="289">
                  <c:v>44141</c:v>
                </c:pt>
                <c:pt idx="290">
                  <c:v>44142</c:v>
                </c:pt>
                <c:pt idx="291">
                  <c:v>44143</c:v>
                </c:pt>
                <c:pt idx="292">
                  <c:v>44144</c:v>
                </c:pt>
                <c:pt idx="293">
                  <c:v>44145</c:v>
                </c:pt>
                <c:pt idx="294">
                  <c:v>44146</c:v>
                </c:pt>
                <c:pt idx="295">
                  <c:v>44147</c:v>
                </c:pt>
                <c:pt idx="296">
                  <c:v>44148</c:v>
                </c:pt>
                <c:pt idx="297">
                  <c:v>44149</c:v>
                </c:pt>
                <c:pt idx="298">
                  <c:v>44150</c:v>
                </c:pt>
                <c:pt idx="299">
                  <c:v>44151</c:v>
                </c:pt>
                <c:pt idx="300">
                  <c:v>44152</c:v>
                </c:pt>
                <c:pt idx="301">
                  <c:v>44153</c:v>
                </c:pt>
                <c:pt idx="302">
                  <c:v>44154</c:v>
                </c:pt>
                <c:pt idx="303">
                  <c:v>44155</c:v>
                </c:pt>
                <c:pt idx="304">
                  <c:v>44156</c:v>
                </c:pt>
                <c:pt idx="305">
                  <c:v>44157</c:v>
                </c:pt>
                <c:pt idx="306">
                  <c:v>44158</c:v>
                </c:pt>
                <c:pt idx="307">
                  <c:v>44159</c:v>
                </c:pt>
                <c:pt idx="308">
                  <c:v>44160</c:v>
                </c:pt>
                <c:pt idx="309">
                  <c:v>44161</c:v>
                </c:pt>
                <c:pt idx="310">
                  <c:v>44162</c:v>
                </c:pt>
                <c:pt idx="311">
                  <c:v>44163</c:v>
                </c:pt>
                <c:pt idx="312">
                  <c:v>44164</c:v>
                </c:pt>
                <c:pt idx="313">
                  <c:v>44165</c:v>
                </c:pt>
                <c:pt idx="314">
                  <c:v>44166</c:v>
                </c:pt>
                <c:pt idx="315">
                  <c:v>44167</c:v>
                </c:pt>
                <c:pt idx="316">
                  <c:v>44168</c:v>
                </c:pt>
                <c:pt idx="317">
                  <c:v>44169</c:v>
                </c:pt>
                <c:pt idx="318">
                  <c:v>44170</c:v>
                </c:pt>
                <c:pt idx="319">
                  <c:v>44171</c:v>
                </c:pt>
                <c:pt idx="320">
                  <c:v>44172</c:v>
                </c:pt>
                <c:pt idx="321">
                  <c:v>44173</c:v>
                </c:pt>
                <c:pt idx="322">
                  <c:v>44174</c:v>
                </c:pt>
                <c:pt idx="323">
                  <c:v>44175</c:v>
                </c:pt>
                <c:pt idx="324">
                  <c:v>44176</c:v>
                </c:pt>
                <c:pt idx="325">
                  <c:v>44177</c:v>
                </c:pt>
                <c:pt idx="326">
                  <c:v>44178</c:v>
                </c:pt>
                <c:pt idx="327">
                  <c:v>44179</c:v>
                </c:pt>
                <c:pt idx="328">
                  <c:v>44180</c:v>
                </c:pt>
                <c:pt idx="329">
                  <c:v>44181</c:v>
                </c:pt>
                <c:pt idx="330">
                  <c:v>44182</c:v>
                </c:pt>
                <c:pt idx="331">
                  <c:v>44183</c:v>
                </c:pt>
                <c:pt idx="332">
                  <c:v>44184</c:v>
                </c:pt>
                <c:pt idx="333">
                  <c:v>44185</c:v>
                </c:pt>
                <c:pt idx="334">
                  <c:v>44186</c:v>
                </c:pt>
                <c:pt idx="335">
                  <c:v>44187</c:v>
                </c:pt>
                <c:pt idx="336">
                  <c:v>44188</c:v>
                </c:pt>
                <c:pt idx="337">
                  <c:v>44189</c:v>
                </c:pt>
                <c:pt idx="338">
                  <c:v>44190</c:v>
                </c:pt>
                <c:pt idx="339">
                  <c:v>44191</c:v>
                </c:pt>
                <c:pt idx="340">
                  <c:v>44192</c:v>
                </c:pt>
                <c:pt idx="341">
                  <c:v>44193</c:v>
                </c:pt>
                <c:pt idx="342">
                  <c:v>44194</c:v>
                </c:pt>
                <c:pt idx="343">
                  <c:v>44195</c:v>
                </c:pt>
                <c:pt idx="344">
                  <c:v>44196</c:v>
                </c:pt>
                <c:pt idx="345">
                  <c:v>44197</c:v>
                </c:pt>
                <c:pt idx="346">
                  <c:v>44198</c:v>
                </c:pt>
                <c:pt idx="347">
                  <c:v>44199</c:v>
                </c:pt>
                <c:pt idx="348">
                  <c:v>44200</c:v>
                </c:pt>
                <c:pt idx="349">
                  <c:v>44201</c:v>
                </c:pt>
                <c:pt idx="350">
                  <c:v>44202</c:v>
                </c:pt>
                <c:pt idx="351">
                  <c:v>44203</c:v>
                </c:pt>
                <c:pt idx="352">
                  <c:v>44204</c:v>
                </c:pt>
                <c:pt idx="353">
                  <c:v>44205</c:v>
                </c:pt>
                <c:pt idx="354">
                  <c:v>44206</c:v>
                </c:pt>
                <c:pt idx="355">
                  <c:v>44207</c:v>
                </c:pt>
                <c:pt idx="356">
                  <c:v>44208</c:v>
                </c:pt>
                <c:pt idx="357">
                  <c:v>44209</c:v>
                </c:pt>
                <c:pt idx="358">
                  <c:v>44210</c:v>
                </c:pt>
                <c:pt idx="359">
                  <c:v>44211</c:v>
                </c:pt>
                <c:pt idx="360">
                  <c:v>44212</c:v>
                </c:pt>
                <c:pt idx="361">
                  <c:v>44213</c:v>
                </c:pt>
                <c:pt idx="362">
                  <c:v>44214</c:v>
                </c:pt>
                <c:pt idx="363">
                  <c:v>44215</c:v>
                </c:pt>
                <c:pt idx="364">
                  <c:v>44216</c:v>
                </c:pt>
                <c:pt idx="365">
                  <c:v>44217</c:v>
                </c:pt>
                <c:pt idx="366">
                  <c:v>44218</c:v>
                </c:pt>
                <c:pt idx="367">
                  <c:v>44219</c:v>
                </c:pt>
                <c:pt idx="368">
                  <c:v>44220</c:v>
                </c:pt>
                <c:pt idx="369">
                  <c:v>44221</c:v>
                </c:pt>
                <c:pt idx="370">
                  <c:v>44222</c:v>
                </c:pt>
                <c:pt idx="371">
                  <c:v>44223</c:v>
                </c:pt>
                <c:pt idx="372">
                  <c:v>44224</c:v>
                </c:pt>
                <c:pt idx="373">
                  <c:v>44225</c:v>
                </c:pt>
                <c:pt idx="374">
                  <c:v>44226</c:v>
                </c:pt>
                <c:pt idx="375">
                  <c:v>44227</c:v>
                </c:pt>
                <c:pt idx="376">
                  <c:v>44228</c:v>
                </c:pt>
                <c:pt idx="377">
                  <c:v>44229</c:v>
                </c:pt>
                <c:pt idx="378">
                  <c:v>44230</c:v>
                </c:pt>
                <c:pt idx="379">
                  <c:v>44231</c:v>
                </c:pt>
                <c:pt idx="380">
                  <c:v>44232</c:v>
                </c:pt>
                <c:pt idx="381">
                  <c:v>44233</c:v>
                </c:pt>
                <c:pt idx="382">
                  <c:v>44234</c:v>
                </c:pt>
                <c:pt idx="383">
                  <c:v>44235</c:v>
                </c:pt>
                <c:pt idx="384">
                  <c:v>44236</c:v>
                </c:pt>
                <c:pt idx="385">
                  <c:v>44237</c:v>
                </c:pt>
                <c:pt idx="386">
                  <c:v>44238</c:v>
                </c:pt>
                <c:pt idx="387">
                  <c:v>44239</c:v>
                </c:pt>
                <c:pt idx="388">
                  <c:v>44240</c:v>
                </c:pt>
                <c:pt idx="389">
                  <c:v>44241</c:v>
                </c:pt>
                <c:pt idx="390">
                  <c:v>44242</c:v>
                </c:pt>
                <c:pt idx="391">
                  <c:v>44243</c:v>
                </c:pt>
                <c:pt idx="392">
                  <c:v>44244</c:v>
                </c:pt>
                <c:pt idx="393">
                  <c:v>44245</c:v>
                </c:pt>
                <c:pt idx="394">
                  <c:v>44246</c:v>
                </c:pt>
                <c:pt idx="395">
                  <c:v>44247</c:v>
                </c:pt>
                <c:pt idx="396">
                  <c:v>44248</c:v>
                </c:pt>
                <c:pt idx="397">
                  <c:v>44249</c:v>
                </c:pt>
                <c:pt idx="398">
                  <c:v>44250</c:v>
                </c:pt>
                <c:pt idx="399">
                  <c:v>44251</c:v>
                </c:pt>
                <c:pt idx="400">
                  <c:v>44252</c:v>
                </c:pt>
                <c:pt idx="401">
                  <c:v>44253</c:v>
                </c:pt>
                <c:pt idx="402">
                  <c:v>44254</c:v>
                </c:pt>
                <c:pt idx="403">
                  <c:v>44255</c:v>
                </c:pt>
                <c:pt idx="404">
                  <c:v>44256</c:v>
                </c:pt>
                <c:pt idx="405">
                  <c:v>44257</c:v>
                </c:pt>
                <c:pt idx="406">
                  <c:v>44258</c:v>
                </c:pt>
                <c:pt idx="407">
                  <c:v>44259</c:v>
                </c:pt>
                <c:pt idx="408">
                  <c:v>44260</c:v>
                </c:pt>
                <c:pt idx="409">
                  <c:v>44261</c:v>
                </c:pt>
                <c:pt idx="410">
                  <c:v>44262</c:v>
                </c:pt>
                <c:pt idx="411">
                  <c:v>44263</c:v>
                </c:pt>
                <c:pt idx="412">
                  <c:v>44264</c:v>
                </c:pt>
                <c:pt idx="413">
                  <c:v>44265</c:v>
                </c:pt>
                <c:pt idx="414">
                  <c:v>44266</c:v>
                </c:pt>
                <c:pt idx="415">
                  <c:v>44267</c:v>
                </c:pt>
                <c:pt idx="416">
                  <c:v>44268</c:v>
                </c:pt>
                <c:pt idx="417">
                  <c:v>44269</c:v>
                </c:pt>
                <c:pt idx="418">
                  <c:v>44270</c:v>
                </c:pt>
                <c:pt idx="419">
                  <c:v>44271</c:v>
                </c:pt>
                <c:pt idx="420">
                  <c:v>44272</c:v>
                </c:pt>
                <c:pt idx="421">
                  <c:v>44273</c:v>
                </c:pt>
                <c:pt idx="422">
                  <c:v>44274</c:v>
                </c:pt>
                <c:pt idx="423">
                  <c:v>44275</c:v>
                </c:pt>
                <c:pt idx="424">
                  <c:v>44276</c:v>
                </c:pt>
                <c:pt idx="425">
                  <c:v>44277</c:v>
                </c:pt>
                <c:pt idx="426">
                  <c:v>44278</c:v>
                </c:pt>
                <c:pt idx="427">
                  <c:v>44279</c:v>
                </c:pt>
                <c:pt idx="428">
                  <c:v>44280</c:v>
                </c:pt>
                <c:pt idx="429">
                  <c:v>44281</c:v>
                </c:pt>
                <c:pt idx="430">
                  <c:v>44282</c:v>
                </c:pt>
                <c:pt idx="431">
                  <c:v>44283</c:v>
                </c:pt>
                <c:pt idx="432">
                  <c:v>44284</c:v>
                </c:pt>
                <c:pt idx="433">
                  <c:v>44285</c:v>
                </c:pt>
                <c:pt idx="434">
                  <c:v>44286</c:v>
                </c:pt>
                <c:pt idx="435">
                  <c:v>44287</c:v>
                </c:pt>
                <c:pt idx="436">
                  <c:v>44288</c:v>
                </c:pt>
                <c:pt idx="437">
                  <c:v>44289</c:v>
                </c:pt>
                <c:pt idx="438">
                  <c:v>44290</c:v>
                </c:pt>
                <c:pt idx="439">
                  <c:v>44291</c:v>
                </c:pt>
                <c:pt idx="440">
                  <c:v>44292</c:v>
                </c:pt>
                <c:pt idx="441">
                  <c:v>44293</c:v>
                </c:pt>
                <c:pt idx="442">
                  <c:v>44294</c:v>
                </c:pt>
                <c:pt idx="443">
                  <c:v>44295</c:v>
                </c:pt>
                <c:pt idx="444">
                  <c:v>44296</c:v>
                </c:pt>
                <c:pt idx="445">
                  <c:v>44297</c:v>
                </c:pt>
                <c:pt idx="446">
                  <c:v>44298</c:v>
                </c:pt>
                <c:pt idx="447">
                  <c:v>44299</c:v>
                </c:pt>
                <c:pt idx="448">
                  <c:v>44300</c:v>
                </c:pt>
                <c:pt idx="449">
                  <c:v>44301</c:v>
                </c:pt>
                <c:pt idx="450">
                  <c:v>44302</c:v>
                </c:pt>
                <c:pt idx="451">
                  <c:v>44303</c:v>
                </c:pt>
                <c:pt idx="452">
                  <c:v>44304</c:v>
                </c:pt>
                <c:pt idx="453">
                  <c:v>44305</c:v>
                </c:pt>
                <c:pt idx="454">
                  <c:v>44306</c:v>
                </c:pt>
                <c:pt idx="455">
                  <c:v>44307</c:v>
                </c:pt>
                <c:pt idx="456">
                  <c:v>44308</c:v>
                </c:pt>
                <c:pt idx="457">
                  <c:v>44309</c:v>
                </c:pt>
                <c:pt idx="458">
                  <c:v>44310</c:v>
                </c:pt>
                <c:pt idx="459">
                  <c:v>44311</c:v>
                </c:pt>
                <c:pt idx="460">
                  <c:v>44312</c:v>
                </c:pt>
                <c:pt idx="461">
                  <c:v>44313</c:v>
                </c:pt>
                <c:pt idx="462">
                  <c:v>44314</c:v>
                </c:pt>
                <c:pt idx="463">
                  <c:v>44315</c:v>
                </c:pt>
                <c:pt idx="464">
                  <c:v>44316</c:v>
                </c:pt>
                <c:pt idx="465">
                  <c:v>44317</c:v>
                </c:pt>
                <c:pt idx="466">
                  <c:v>44318</c:v>
                </c:pt>
                <c:pt idx="467">
                  <c:v>44319</c:v>
                </c:pt>
                <c:pt idx="468">
                  <c:v>44320</c:v>
                </c:pt>
                <c:pt idx="469">
                  <c:v>44321</c:v>
                </c:pt>
                <c:pt idx="470">
                  <c:v>44322</c:v>
                </c:pt>
                <c:pt idx="471">
                  <c:v>44323</c:v>
                </c:pt>
                <c:pt idx="472">
                  <c:v>44324</c:v>
                </c:pt>
                <c:pt idx="473">
                  <c:v>44325</c:v>
                </c:pt>
                <c:pt idx="474">
                  <c:v>44326</c:v>
                </c:pt>
                <c:pt idx="475">
                  <c:v>44327</c:v>
                </c:pt>
                <c:pt idx="476">
                  <c:v>44328</c:v>
                </c:pt>
                <c:pt idx="477">
                  <c:v>44329</c:v>
                </c:pt>
                <c:pt idx="478">
                  <c:v>44330</c:v>
                </c:pt>
                <c:pt idx="479">
                  <c:v>44331</c:v>
                </c:pt>
                <c:pt idx="480">
                  <c:v>44332</c:v>
                </c:pt>
                <c:pt idx="481">
                  <c:v>44333</c:v>
                </c:pt>
                <c:pt idx="482">
                  <c:v>44334</c:v>
                </c:pt>
                <c:pt idx="483">
                  <c:v>44335</c:v>
                </c:pt>
                <c:pt idx="484">
                  <c:v>44336</c:v>
                </c:pt>
                <c:pt idx="485">
                  <c:v>44337</c:v>
                </c:pt>
                <c:pt idx="486">
                  <c:v>44338</c:v>
                </c:pt>
                <c:pt idx="487">
                  <c:v>44339</c:v>
                </c:pt>
                <c:pt idx="488">
                  <c:v>44340</c:v>
                </c:pt>
                <c:pt idx="489">
                  <c:v>44341</c:v>
                </c:pt>
                <c:pt idx="490">
                  <c:v>44342</c:v>
                </c:pt>
                <c:pt idx="491">
                  <c:v>44343</c:v>
                </c:pt>
                <c:pt idx="492">
                  <c:v>44344</c:v>
                </c:pt>
                <c:pt idx="493">
                  <c:v>44345</c:v>
                </c:pt>
                <c:pt idx="494">
                  <c:v>44346</c:v>
                </c:pt>
                <c:pt idx="495">
                  <c:v>44347</c:v>
                </c:pt>
                <c:pt idx="496">
                  <c:v>44348</c:v>
                </c:pt>
                <c:pt idx="497">
                  <c:v>44349</c:v>
                </c:pt>
                <c:pt idx="498">
                  <c:v>44350</c:v>
                </c:pt>
                <c:pt idx="499">
                  <c:v>44351</c:v>
                </c:pt>
                <c:pt idx="500">
                  <c:v>44352</c:v>
                </c:pt>
                <c:pt idx="501">
                  <c:v>44353</c:v>
                </c:pt>
                <c:pt idx="502">
                  <c:v>44354</c:v>
                </c:pt>
                <c:pt idx="503">
                  <c:v>44355</c:v>
                </c:pt>
                <c:pt idx="504">
                  <c:v>44356</c:v>
                </c:pt>
                <c:pt idx="505">
                  <c:v>44357</c:v>
                </c:pt>
                <c:pt idx="506">
                  <c:v>44358</c:v>
                </c:pt>
                <c:pt idx="507">
                  <c:v>44359</c:v>
                </c:pt>
                <c:pt idx="508">
                  <c:v>44360</c:v>
                </c:pt>
                <c:pt idx="509">
                  <c:v>44361</c:v>
                </c:pt>
                <c:pt idx="510">
                  <c:v>44362</c:v>
                </c:pt>
                <c:pt idx="511">
                  <c:v>44363</c:v>
                </c:pt>
                <c:pt idx="512">
                  <c:v>44364</c:v>
                </c:pt>
                <c:pt idx="513">
                  <c:v>44365</c:v>
                </c:pt>
                <c:pt idx="514">
                  <c:v>44366</c:v>
                </c:pt>
                <c:pt idx="515">
                  <c:v>44367</c:v>
                </c:pt>
                <c:pt idx="516">
                  <c:v>44368</c:v>
                </c:pt>
                <c:pt idx="517">
                  <c:v>44369</c:v>
                </c:pt>
                <c:pt idx="518">
                  <c:v>44370</c:v>
                </c:pt>
                <c:pt idx="519">
                  <c:v>44371</c:v>
                </c:pt>
                <c:pt idx="520">
                  <c:v>44372</c:v>
                </c:pt>
                <c:pt idx="521">
                  <c:v>44373</c:v>
                </c:pt>
                <c:pt idx="522">
                  <c:v>44374</c:v>
                </c:pt>
                <c:pt idx="523">
                  <c:v>44375</c:v>
                </c:pt>
                <c:pt idx="524">
                  <c:v>44376</c:v>
                </c:pt>
                <c:pt idx="525">
                  <c:v>44377</c:v>
                </c:pt>
                <c:pt idx="526">
                  <c:v>44378</c:v>
                </c:pt>
                <c:pt idx="527">
                  <c:v>44379</c:v>
                </c:pt>
                <c:pt idx="528">
                  <c:v>44380</c:v>
                </c:pt>
                <c:pt idx="529">
                  <c:v>44381</c:v>
                </c:pt>
                <c:pt idx="530">
                  <c:v>44382</c:v>
                </c:pt>
                <c:pt idx="531">
                  <c:v>44383</c:v>
                </c:pt>
                <c:pt idx="532">
                  <c:v>44384</c:v>
                </c:pt>
                <c:pt idx="533">
                  <c:v>44385</c:v>
                </c:pt>
                <c:pt idx="534">
                  <c:v>44386</c:v>
                </c:pt>
                <c:pt idx="535">
                  <c:v>44387</c:v>
                </c:pt>
                <c:pt idx="536">
                  <c:v>44388</c:v>
                </c:pt>
                <c:pt idx="537">
                  <c:v>44389</c:v>
                </c:pt>
                <c:pt idx="538">
                  <c:v>44390</c:v>
                </c:pt>
                <c:pt idx="539">
                  <c:v>44391</c:v>
                </c:pt>
                <c:pt idx="540">
                  <c:v>44392</c:v>
                </c:pt>
                <c:pt idx="541">
                  <c:v>44393</c:v>
                </c:pt>
                <c:pt idx="542">
                  <c:v>44394</c:v>
                </c:pt>
                <c:pt idx="543">
                  <c:v>44395</c:v>
                </c:pt>
                <c:pt idx="544">
                  <c:v>44396</c:v>
                </c:pt>
                <c:pt idx="545">
                  <c:v>44397</c:v>
                </c:pt>
                <c:pt idx="546">
                  <c:v>44398</c:v>
                </c:pt>
                <c:pt idx="547">
                  <c:v>44399</c:v>
                </c:pt>
                <c:pt idx="548">
                  <c:v>44400</c:v>
                </c:pt>
                <c:pt idx="549">
                  <c:v>44401</c:v>
                </c:pt>
                <c:pt idx="550">
                  <c:v>44402</c:v>
                </c:pt>
                <c:pt idx="551">
                  <c:v>44403</c:v>
                </c:pt>
                <c:pt idx="552">
                  <c:v>44404</c:v>
                </c:pt>
                <c:pt idx="553">
                  <c:v>44405</c:v>
                </c:pt>
                <c:pt idx="554">
                  <c:v>44406</c:v>
                </c:pt>
                <c:pt idx="555">
                  <c:v>44407</c:v>
                </c:pt>
                <c:pt idx="556">
                  <c:v>44408</c:v>
                </c:pt>
                <c:pt idx="557">
                  <c:v>44409</c:v>
                </c:pt>
                <c:pt idx="558">
                  <c:v>44410</c:v>
                </c:pt>
                <c:pt idx="559">
                  <c:v>44411</c:v>
                </c:pt>
                <c:pt idx="560">
                  <c:v>44412</c:v>
                </c:pt>
                <c:pt idx="561">
                  <c:v>44413</c:v>
                </c:pt>
                <c:pt idx="562">
                  <c:v>44414</c:v>
                </c:pt>
                <c:pt idx="563">
                  <c:v>44415</c:v>
                </c:pt>
                <c:pt idx="564">
                  <c:v>44416</c:v>
                </c:pt>
                <c:pt idx="565">
                  <c:v>44417</c:v>
                </c:pt>
                <c:pt idx="566">
                  <c:v>44418</c:v>
                </c:pt>
                <c:pt idx="567">
                  <c:v>44419</c:v>
                </c:pt>
                <c:pt idx="568">
                  <c:v>44420</c:v>
                </c:pt>
                <c:pt idx="569">
                  <c:v>44421</c:v>
                </c:pt>
                <c:pt idx="570">
                  <c:v>44422</c:v>
                </c:pt>
                <c:pt idx="571">
                  <c:v>44423</c:v>
                </c:pt>
                <c:pt idx="572">
                  <c:v>44424</c:v>
                </c:pt>
                <c:pt idx="573">
                  <c:v>44425</c:v>
                </c:pt>
                <c:pt idx="574">
                  <c:v>44426</c:v>
                </c:pt>
                <c:pt idx="575">
                  <c:v>44427</c:v>
                </c:pt>
                <c:pt idx="576">
                  <c:v>44428</c:v>
                </c:pt>
                <c:pt idx="577">
                  <c:v>44429</c:v>
                </c:pt>
                <c:pt idx="578">
                  <c:v>44430</c:v>
                </c:pt>
                <c:pt idx="579">
                  <c:v>44431</c:v>
                </c:pt>
                <c:pt idx="580">
                  <c:v>44432</c:v>
                </c:pt>
                <c:pt idx="581">
                  <c:v>44433</c:v>
                </c:pt>
                <c:pt idx="582">
                  <c:v>44434</c:v>
                </c:pt>
                <c:pt idx="583">
                  <c:v>44435</c:v>
                </c:pt>
                <c:pt idx="584">
                  <c:v>44436</c:v>
                </c:pt>
                <c:pt idx="585">
                  <c:v>44437</c:v>
                </c:pt>
                <c:pt idx="586">
                  <c:v>44438</c:v>
                </c:pt>
                <c:pt idx="587">
                  <c:v>44439</c:v>
                </c:pt>
                <c:pt idx="588">
                  <c:v>44440</c:v>
                </c:pt>
                <c:pt idx="589">
                  <c:v>44441</c:v>
                </c:pt>
                <c:pt idx="590">
                  <c:v>44442</c:v>
                </c:pt>
                <c:pt idx="591">
                  <c:v>44443</c:v>
                </c:pt>
                <c:pt idx="592">
                  <c:v>44444</c:v>
                </c:pt>
                <c:pt idx="593">
                  <c:v>44445</c:v>
                </c:pt>
                <c:pt idx="594">
                  <c:v>44446</c:v>
                </c:pt>
                <c:pt idx="595">
                  <c:v>44447</c:v>
                </c:pt>
                <c:pt idx="596">
                  <c:v>44448</c:v>
                </c:pt>
                <c:pt idx="597">
                  <c:v>44449</c:v>
                </c:pt>
                <c:pt idx="598">
                  <c:v>44450</c:v>
                </c:pt>
                <c:pt idx="599">
                  <c:v>44451</c:v>
                </c:pt>
                <c:pt idx="600">
                  <c:v>44452</c:v>
                </c:pt>
                <c:pt idx="601">
                  <c:v>44453</c:v>
                </c:pt>
                <c:pt idx="602">
                  <c:v>44454</c:v>
                </c:pt>
                <c:pt idx="603">
                  <c:v>44455</c:v>
                </c:pt>
                <c:pt idx="604">
                  <c:v>44456</c:v>
                </c:pt>
                <c:pt idx="605">
                  <c:v>44457</c:v>
                </c:pt>
                <c:pt idx="606">
                  <c:v>44458</c:v>
                </c:pt>
                <c:pt idx="607">
                  <c:v>44459</c:v>
                </c:pt>
                <c:pt idx="608">
                  <c:v>44460</c:v>
                </c:pt>
                <c:pt idx="609">
                  <c:v>44461</c:v>
                </c:pt>
                <c:pt idx="610">
                  <c:v>44462</c:v>
                </c:pt>
                <c:pt idx="611">
                  <c:v>44463</c:v>
                </c:pt>
                <c:pt idx="612">
                  <c:v>44464</c:v>
                </c:pt>
                <c:pt idx="613">
                  <c:v>44465</c:v>
                </c:pt>
                <c:pt idx="614">
                  <c:v>44466</c:v>
                </c:pt>
                <c:pt idx="615">
                  <c:v>44467</c:v>
                </c:pt>
                <c:pt idx="616">
                  <c:v>44468</c:v>
                </c:pt>
                <c:pt idx="617">
                  <c:v>44469</c:v>
                </c:pt>
                <c:pt idx="618">
                  <c:v>44470</c:v>
                </c:pt>
                <c:pt idx="619">
                  <c:v>44471</c:v>
                </c:pt>
                <c:pt idx="620">
                  <c:v>44472</c:v>
                </c:pt>
                <c:pt idx="621">
                  <c:v>44473</c:v>
                </c:pt>
                <c:pt idx="622">
                  <c:v>44474</c:v>
                </c:pt>
                <c:pt idx="623">
                  <c:v>44475</c:v>
                </c:pt>
                <c:pt idx="624">
                  <c:v>44476</c:v>
                </c:pt>
                <c:pt idx="625">
                  <c:v>44477</c:v>
                </c:pt>
                <c:pt idx="626">
                  <c:v>44478</c:v>
                </c:pt>
                <c:pt idx="627">
                  <c:v>44479</c:v>
                </c:pt>
                <c:pt idx="628">
                  <c:v>44480</c:v>
                </c:pt>
                <c:pt idx="629">
                  <c:v>44481</c:v>
                </c:pt>
                <c:pt idx="630">
                  <c:v>44482</c:v>
                </c:pt>
                <c:pt idx="631">
                  <c:v>44483</c:v>
                </c:pt>
                <c:pt idx="632">
                  <c:v>44484</c:v>
                </c:pt>
                <c:pt idx="633">
                  <c:v>44485</c:v>
                </c:pt>
                <c:pt idx="634">
                  <c:v>44486</c:v>
                </c:pt>
                <c:pt idx="635">
                  <c:v>44487</c:v>
                </c:pt>
                <c:pt idx="636">
                  <c:v>44488</c:v>
                </c:pt>
                <c:pt idx="637">
                  <c:v>44489</c:v>
                </c:pt>
                <c:pt idx="638">
                  <c:v>44490</c:v>
                </c:pt>
                <c:pt idx="639">
                  <c:v>44491</c:v>
                </c:pt>
                <c:pt idx="640">
                  <c:v>44492</c:v>
                </c:pt>
                <c:pt idx="641">
                  <c:v>44493</c:v>
                </c:pt>
                <c:pt idx="642">
                  <c:v>44494</c:v>
                </c:pt>
                <c:pt idx="643">
                  <c:v>44495</c:v>
                </c:pt>
                <c:pt idx="644">
                  <c:v>44496</c:v>
                </c:pt>
                <c:pt idx="645">
                  <c:v>44497</c:v>
                </c:pt>
                <c:pt idx="646">
                  <c:v>44498</c:v>
                </c:pt>
                <c:pt idx="647">
                  <c:v>44499</c:v>
                </c:pt>
                <c:pt idx="648">
                  <c:v>44500</c:v>
                </c:pt>
                <c:pt idx="649">
                  <c:v>44501</c:v>
                </c:pt>
                <c:pt idx="650">
                  <c:v>44502</c:v>
                </c:pt>
                <c:pt idx="651">
                  <c:v>44503</c:v>
                </c:pt>
                <c:pt idx="652">
                  <c:v>44504</c:v>
                </c:pt>
                <c:pt idx="653">
                  <c:v>44505</c:v>
                </c:pt>
                <c:pt idx="654">
                  <c:v>44506</c:v>
                </c:pt>
                <c:pt idx="655">
                  <c:v>44507</c:v>
                </c:pt>
                <c:pt idx="656">
                  <c:v>44508</c:v>
                </c:pt>
                <c:pt idx="657">
                  <c:v>44509</c:v>
                </c:pt>
                <c:pt idx="658">
                  <c:v>44510</c:v>
                </c:pt>
                <c:pt idx="659">
                  <c:v>44511</c:v>
                </c:pt>
                <c:pt idx="660">
                  <c:v>44512</c:v>
                </c:pt>
                <c:pt idx="661">
                  <c:v>44513</c:v>
                </c:pt>
                <c:pt idx="662">
                  <c:v>44514</c:v>
                </c:pt>
                <c:pt idx="663">
                  <c:v>44515</c:v>
                </c:pt>
                <c:pt idx="664">
                  <c:v>44516</c:v>
                </c:pt>
                <c:pt idx="665">
                  <c:v>44517</c:v>
                </c:pt>
                <c:pt idx="666">
                  <c:v>44518</c:v>
                </c:pt>
                <c:pt idx="667">
                  <c:v>44519</c:v>
                </c:pt>
                <c:pt idx="668">
                  <c:v>44520</c:v>
                </c:pt>
                <c:pt idx="669">
                  <c:v>44521</c:v>
                </c:pt>
                <c:pt idx="670">
                  <c:v>44522</c:v>
                </c:pt>
                <c:pt idx="671">
                  <c:v>44523</c:v>
                </c:pt>
                <c:pt idx="672">
                  <c:v>44524</c:v>
                </c:pt>
                <c:pt idx="673">
                  <c:v>44525</c:v>
                </c:pt>
                <c:pt idx="674">
                  <c:v>44526</c:v>
                </c:pt>
                <c:pt idx="675">
                  <c:v>44527</c:v>
                </c:pt>
                <c:pt idx="676">
                  <c:v>44528</c:v>
                </c:pt>
                <c:pt idx="677">
                  <c:v>44529</c:v>
                </c:pt>
                <c:pt idx="678">
                  <c:v>44530</c:v>
                </c:pt>
                <c:pt idx="679">
                  <c:v>44531</c:v>
                </c:pt>
                <c:pt idx="680">
                  <c:v>44532</c:v>
                </c:pt>
                <c:pt idx="681">
                  <c:v>44533</c:v>
                </c:pt>
                <c:pt idx="682">
                  <c:v>44534</c:v>
                </c:pt>
                <c:pt idx="683">
                  <c:v>44535</c:v>
                </c:pt>
                <c:pt idx="684">
                  <c:v>44536</c:v>
                </c:pt>
                <c:pt idx="685">
                  <c:v>44537</c:v>
                </c:pt>
                <c:pt idx="686">
                  <c:v>44538</c:v>
                </c:pt>
                <c:pt idx="687">
                  <c:v>44539</c:v>
                </c:pt>
                <c:pt idx="688">
                  <c:v>44540</c:v>
                </c:pt>
                <c:pt idx="689">
                  <c:v>44541</c:v>
                </c:pt>
                <c:pt idx="690">
                  <c:v>44542</c:v>
                </c:pt>
                <c:pt idx="691">
                  <c:v>44543</c:v>
                </c:pt>
                <c:pt idx="692">
                  <c:v>44544</c:v>
                </c:pt>
                <c:pt idx="693">
                  <c:v>44545</c:v>
                </c:pt>
                <c:pt idx="694">
                  <c:v>44546</c:v>
                </c:pt>
                <c:pt idx="695">
                  <c:v>44547</c:v>
                </c:pt>
                <c:pt idx="696">
                  <c:v>44548</c:v>
                </c:pt>
                <c:pt idx="697">
                  <c:v>44549</c:v>
                </c:pt>
                <c:pt idx="698">
                  <c:v>44550</c:v>
                </c:pt>
                <c:pt idx="699">
                  <c:v>44551</c:v>
                </c:pt>
                <c:pt idx="700">
                  <c:v>44552</c:v>
                </c:pt>
                <c:pt idx="701">
                  <c:v>44553</c:v>
                </c:pt>
                <c:pt idx="702">
                  <c:v>44554</c:v>
                </c:pt>
                <c:pt idx="703">
                  <c:v>44555</c:v>
                </c:pt>
                <c:pt idx="704">
                  <c:v>44556</c:v>
                </c:pt>
                <c:pt idx="705">
                  <c:v>44557</c:v>
                </c:pt>
                <c:pt idx="706">
                  <c:v>44558</c:v>
                </c:pt>
                <c:pt idx="707">
                  <c:v>44559</c:v>
                </c:pt>
                <c:pt idx="708">
                  <c:v>44560</c:v>
                </c:pt>
                <c:pt idx="709">
                  <c:v>44561</c:v>
                </c:pt>
                <c:pt idx="710">
                  <c:v>44562</c:v>
                </c:pt>
                <c:pt idx="711">
                  <c:v>44563</c:v>
                </c:pt>
                <c:pt idx="712">
                  <c:v>44564</c:v>
                </c:pt>
                <c:pt idx="713">
                  <c:v>44565</c:v>
                </c:pt>
                <c:pt idx="714">
                  <c:v>44566</c:v>
                </c:pt>
                <c:pt idx="715">
                  <c:v>44567</c:v>
                </c:pt>
                <c:pt idx="716">
                  <c:v>44568</c:v>
                </c:pt>
                <c:pt idx="717">
                  <c:v>44569</c:v>
                </c:pt>
                <c:pt idx="718">
                  <c:v>44570</c:v>
                </c:pt>
                <c:pt idx="719">
                  <c:v>44571</c:v>
                </c:pt>
                <c:pt idx="720">
                  <c:v>44572</c:v>
                </c:pt>
                <c:pt idx="721">
                  <c:v>44573</c:v>
                </c:pt>
                <c:pt idx="722">
                  <c:v>44574</c:v>
                </c:pt>
                <c:pt idx="723">
                  <c:v>44575</c:v>
                </c:pt>
                <c:pt idx="724">
                  <c:v>44576</c:v>
                </c:pt>
                <c:pt idx="725">
                  <c:v>44577</c:v>
                </c:pt>
                <c:pt idx="726">
                  <c:v>44578</c:v>
                </c:pt>
                <c:pt idx="727">
                  <c:v>44579</c:v>
                </c:pt>
                <c:pt idx="728">
                  <c:v>44580</c:v>
                </c:pt>
                <c:pt idx="729">
                  <c:v>44581</c:v>
                </c:pt>
                <c:pt idx="730">
                  <c:v>44582</c:v>
                </c:pt>
                <c:pt idx="731">
                  <c:v>44583</c:v>
                </c:pt>
                <c:pt idx="732">
                  <c:v>44584</c:v>
                </c:pt>
                <c:pt idx="733">
                  <c:v>44585</c:v>
                </c:pt>
                <c:pt idx="734">
                  <c:v>44586</c:v>
                </c:pt>
                <c:pt idx="735">
                  <c:v>44587</c:v>
                </c:pt>
                <c:pt idx="736">
                  <c:v>44588</c:v>
                </c:pt>
                <c:pt idx="737">
                  <c:v>44589</c:v>
                </c:pt>
                <c:pt idx="738">
                  <c:v>44590</c:v>
                </c:pt>
                <c:pt idx="739">
                  <c:v>44591</c:v>
                </c:pt>
                <c:pt idx="740">
                  <c:v>44592</c:v>
                </c:pt>
                <c:pt idx="741">
                  <c:v>44593</c:v>
                </c:pt>
                <c:pt idx="742">
                  <c:v>44594</c:v>
                </c:pt>
                <c:pt idx="743">
                  <c:v>44595</c:v>
                </c:pt>
                <c:pt idx="744">
                  <c:v>44596</c:v>
                </c:pt>
                <c:pt idx="745">
                  <c:v>44597</c:v>
                </c:pt>
                <c:pt idx="746">
                  <c:v>44598</c:v>
                </c:pt>
                <c:pt idx="747">
                  <c:v>44599</c:v>
                </c:pt>
                <c:pt idx="748">
                  <c:v>44600</c:v>
                </c:pt>
                <c:pt idx="749">
                  <c:v>44601</c:v>
                </c:pt>
                <c:pt idx="750">
                  <c:v>44602</c:v>
                </c:pt>
                <c:pt idx="751">
                  <c:v>44603</c:v>
                </c:pt>
                <c:pt idx="752">
                  <c:v>44604</c:v>
                </c:pt>
                <c:pt idx="753">
                  <c:v>44605</c:v>
                </c:pt>
                <c:pt idx="754">
                  <c:v>44606</c:v>
                </c:pt>
                <c:pt idx="755">
                  <c:v>44607</c:v>
                </c:pt>
                <c:pt idx="756">
                  <c:v>44608</c:v>
                </c:pt>
                <c:pt idx="757">
                  <c:v>44609</c:v>
                </c:pt>
                <c:pt idx="758">
                  <c:v>44610</c:v>
                </c:pt>
              </c:numCache>
            </c:numRef>
          </c:cat>
          <c:val>
            <c:numRef>
              <c:f>CA!$B$2:$B$760</c:f>
              <c:numCache>
                <c:formatCode>0</c:formatCode>
                <c:ptCount val="759"/>
                <c:pt idx="0">
                  <c:v>0</c:v>
                </c:pt>
                <c:pt idx="1">
                  <c:v>0</c:v>
                </c:pt>
                <c:pt idx="2">
                  <c:v>0</c:v>
                </c:pt>
                <c:pt idx="3">
                  <c:v>0</c:v>
                </c:pt>
                <c:pt idx="4">
                  <c:v>0</c:v>
                </c:pt>
                <c:pt idx="5">
                  <c:v>0</c:v>
                </c:pt>
                <c:pt idx="6">
                  <c:v>0</c:v>
                </c:pt>
                <c:pt idx="7">
                  <c:v>0</c:v>
                </c:pt>
                <c:pt idx="8">
                  <c:v>0</c:v>
                </c:pt>
                <c:pt idx="9">
                  <c:v>0</c:v>
                </c:pt>
                <c:pt idx="10">
                  <c:v>0</c:v>
                </c:pt>
                <c:pt idx="11">
                  <c:v>3</c:v>
                </c:pt>
                <c:pt idx="12">
                  <c:v>3</c:v>
                </c:pt>
                <c:pt idx="13">
                  <c:v>0</c:v>
                </c:pt>
                <c:pt idx="14">
                  <c:v>0</c:v>
                </c:pt>
                <c:pt idx="15">
                  <c:v>0</c:v>
                </c:pt>
                <c:pt idx="16">
                  <c:v>0</c:v>
                </c:pt>
                <c:pt idx="17">
                  <c:v>0</c:v>
                </c:pt>
                <c:pt idx="18">
                  <c:v>0</c:v>
                </c:pt>
                <c:pt idx="19">
                  <c:v>0</c:v>
                </c:pt>
                <c:pt idx="20">
                  <c:v>0</c:v>
                </c:pt>
                <c:pt idx="21">
                  <c:v>1</c:v>
                </c:pt>
                <c:pt idx="22">
                  <c:v>1</c:v>
                </c:pt>
                <c:pt idx="23">
                  <c:v>0</c:v>
                </c:pt>
                <c:pt idx="24">
                  <c:v>0</c:v>
                </c:pt>
                <c:pt idx="25">
                  <c:v>0</c:v>
                </c:pt>
                <c:pt idx="26">
                  <c:v>0</c:v>
                </c:pt>
                <c:pt idx="27">
                  <c:v>5</c:v>
                </c:pt>
                <c:pt idx="28">
                  <c:v>2</c:v>
                </c:pt>
                <c:pt idx="29">
                  <c:v>0</c:v>
                </c:pt>
                <c:pt idx="30">
                  <c:v>2</c:v>
                </c:pt>
                <c:pt idx="31">
                  <c:v>4</c:v>
                </c:pt>
                <c:pt idx="32">
                  <c:v>0</c:v>
                </c:pt>
                <c:pt idx="33">
                  <c:v>4</c:v>
                </c:pt>
                <c:pt idx="34">
                  <c:v>0</c:v>
                </c:pt>
                <c:pt idx="35">
                  <c:v>6</c:v>
                </c:pt>
                <c:pt idx="36">
                  <c:v>2</c:v>
                </c:pt>
                <c:pt idx="37">
                  <c:v>0</c:v>
                </c:pt>
                <c:pt idx="38">
                  <c:v>1</c:v>
                </c:pt>
                <c:pt idx="39">
                  <c:v>0</c:v>
                </c:pt>
                <c:pt idx="40">
                  <c:v>5</c:v>
                </c:pt>
                <c:pt idx="41">
                  <c:v>4</c:v>
                </c:pt>
                <c:pt idx="42">
                  <c:v>10</c:v>
                </c:pt>
                <c:pt idx="43">
                  <c:v>7</c:v>
                </c:pt>
                <c:pt idx="44">
                  <c:v>9</c:v>
                </c:pt>
                <c:pt idx="45">
                  <c:v>19</c:v>
                </c:pt>
                <c:pt idx="46">
                  <c:v>26</c:v>
                </c:pt>
                <c:pt idx="47">
                  <c:v>19</c:v>
                </c:pt>
                <c:pt idx="48">
                  <c:v>24</c:v>
                </c:pt>
                <c:pt idx="49">
                  <c:v>20</c:v>
                </c:pt>
                <c:pt idx="50">
                  <c:v>21</c:v>
                </c:pt>
                <c:pt idx="51">
                  <c:v>49</c:v>
                </c:pt>
                <c:pt idx="52">
                  <c:v>41</c:v>
                </c:pt>
                <c:pt idx="53">
                  <c:v>47</c:v>
                </c:pt>
                <c:pt idx="54">
                  <c:v>57</c:v>
                </c:pt>
                <c:pt idx="55">
                  <c:v>80</c:v>
                </c:pt>
                <c:pt idx="56">
                  <c:v>38</c:v>
                </c:pt>
                <c:pt idx="57">
                  <c:v>165</c:v>
                </c:pt>
                <c:pt idx="58">
                  <c:v>331</c:v>
                </c:pt>
                <c:pt idx="59">
                  <c:v>218</c:v>
                </c:pt>
                <c:pt idx="60">
                  <c:v>244</c:v>
                </c:pt>
                <c:pt idx="61">
                  <c:v>265</c:v>
                </c:pt>
                <c:pt idx="62">
                  <c:v>222</c:v>
                </c:pt>
                <c:pt idx="63">
                  <c:v>580</c:v>
                </c:pt>
                <c:pt idx="64">
                  <c:v>471</c:v>
                </c:pt>
                <c:pt idx="65">
                  <c:v>795</c:v>
                </c:pt>
                <c:pt idx="66">
                  <c:v>842</c:v>
                </c:pt>
                <c:pt idx="67">
                  <c:v>5923</c:v>
                </c:pt>
                <c:pt idx="68">
                  <c:v>-4803</c:v>
                </c:pt>
                <c:pt idx="69">
                  <c:v>1169</c:v>
                </c:pt>
                <c:pt idx="70">
                  <c:v>1223</c:v>
                </c:pt>
                <c:pt idx="71">
                  <c:v>1036</c:v>
                </c:pt>
                <c:pt idx="72">
                  <c:v>1510</c:v>
                </c:pt>
                <c:pt idx="73">
                  <c:v>1325</c:v>
                </c:pt>
                <c:pt idx="74">
                  <c:v>1412</c:v>
                </c:pt>
                <c:pt idx="75">
                  <c:v>898</c:v>
                </c:pt>
                <c:pt idx="76">
                  <c:v>1529</c:v>
                </c:pt>
                <c:pt idx="77">
                  <c:v>1092</c:v>
                </c:pt>
                <c:pt idx="78">
                  <c:v>1352</c:v>
                </c:pt>
                <c:pt idx="79">
                  <c:v>1163</c:v>
                </c:pt>
                <c:pt idx="80">
                  <c:v>1143</c:v>
                </c:pt>
                <c:pt idx="81">
                  <c:v>1179</c:v>
                </c:pt>
                <c:pt idx="82">
                  <c:v>554</c:v>
                </c:pt>
                <c:pt idx="83">
                  <c:v>905</c:v>
                </c:pt>
                <c:pt idx="84">
                  <c:v>1171</c:v>
                </c:pt>
                <c:pt idx="85">
                  <c:v>1758</c:v>
                </c:pt>
                <c:pt idx="86">
                  <c:v>1346</c:v>
                </c:pt>
                <c:pt idx="87">
                  <c:v>1435</c:v>
                </c:pt>
                <c:pt idx="88">
                  <c:v>1370</c:v>
                </c:pt>
                <c:pt idx="89">
                  <c:v>645</c:v>
                </c:pt>
                <c:pt idx="90">
                  <c:v>2283</c:v>
                </c:pt>
                <c:pt idx="91">
                  <c:v>2135</c:v>
                </c:pt>
                <c:pt idx="92">
                  <c:v>1973</c:v>
                </c:pt>
                <c:pt idx="93">
                  <c:v>1885</c:v>
                </c:pt>
                <c:pt idx="94">
                  <c:v>1883</c:v>
                </c:pt>
                <c:pt idx="95">
                  <c:v>1027</c:v>
                </c:pt>
                <c:pt idx="96">
                  <c:v>1300</c:v>
                </c:pt>
                <c:pt idx="97">
                  <c:v>1567</c:v>
                </c:pt>
                <c:pt idx="98">
                  <c:v>1469</c:v>
                </c:pt>
                <c:pt idx="99">
                  <c:v>2417</c:v>
                </c:pt>
                <c:pt idx="100">
                  <c:v>1525</c:v>
                </c:pt>
                <c:pt idx="101">
                  <c:v>1755</c:v>
                </c:pt>
                <c:pt idx="102">
                  <c:v>1419</c:v>
                </c:pt>
                <c:pt idx="103">
                  <c:v>1321</c:v>
                </c:pt>
                <c:pt idx="104">
                  <c:v>1275</c:v>
                </c:pt>
                <c:pt idx="105">
                  <c:v>2603</c:v>
                </c:pt>
                <c:pt idx="106">
                  <c:v>1799</c:v>
                </c:pt>
                <c:pt idx="107">
                  <c:v>1898</c:v>
                </c:pt>
                <c:pt idx="108">
                  <c:v>2049</c:v>
                </c:pt>
                <c:pt idx="109">
                  <c:v>2119</c:v>
                </c:pt>
                <c:pt idx="110">
                  <c:v>1259</c:v>
                </c:pt>
                <c:pt idx="111">
                  <c:v>1443</c:v>
                </c:pt>
                <c:pt idx="112">
                  <c:v>-3401</c:v>
                </c:pt>
                <c:pt idx="113">
                  <c:v>7183</c:v>
                </c:pt>
                <c:pt idx="114">
                  <c:v>1772</c:v>
                </c:pt>
                <c:pt idx="115">
                  <c:v>1857</c:v>
                </c:pt>
                <c:pt idx="116">
                  <c:v>2046</c:v>
                </c:pt>
                <c:pt idx="117">
                  <c:v>1591</c:v>
                </c:pt>
                <c:pt idx="118">
                  <c:v>1365</c:v>
                </c:pt>
                <c:pt idx="119">
                  <c:v>2262</c:v>
                </c:pt>
                <c:pt idx="120">
                  <c:v>2140</c:v>
                </c:pt>
                <c:pt idx="121">
                  <c:v>2247</c:v>
                </c:pt>
                <c:pt idx="122">
                  <c:v>2187</c:v>
                </c:pt>
                <c:pt idx="123">
                  <c:v>2079</c:v>
                </c:pt>
                <c:pt idx="124">
                  <c:v>1848</c:v>
                </c:pt>
                <c:pt idx="125">
                  <c:v>2175</c:v>
                </c:pt>
                <c:pt idx="126">
                  <c:v>2247</c:v>
                </c:pt>
                <c:pt idx="127">
                  <c:v>2717</c:v>
                </c:pt>
                <c:pt idx="128">
                  <c:v>2189</c:v>
                </c:pt>
                <c:pt idx="129">
                  <c:v>2992</c:v>
                </c:pt>
                <c:pt idx="130">
                  <c:v>3705</c:v>
                </c:pt>
                <c:pt idx="131">
                  <c:v>2423</c:v>
                </c:pt>
                <c:pt idx="132">
                  <c:v>2304</c:v>
                </c:pt>
                <c:pt idx="133">
                  <c:v>2377</c:v>
                </c:pt>
                <c:pt idx="134">
                  <c:v>2120</c:v>
                </c:pt>
                <c:pt idx="135">
                  <c:v>3094</c:v>
                </c:pt>
                <c:pt idx="136">
                  <c:v>3115</c:v>
                </c:pt>
                <c:pt idx="137">
                  <c:v>2796</c:v>
                </c:pt>
                <c:pt idx="138">
                  <c:v>2507</c:v>
                </c:pt>
                <c:pt idx="139">
                  <c:v>2170</c:v>
                </c:pt>
                <c:pt idx="140">
                  <c:v>2702</c:v>
                </c:pt>
                <c:pt idx="141">
                  <c:v>3090</c:v>
                </c:pt>
                <c:pt idx="142">
                  <c:v>2702</c:v>
                </c:pt>
                <c:pt idx="143">
                  <c:v>3660</c:v>
                </c:pt>
                <c:pt idx="144">
                  <c:v>3212</c:v>
                </c:pt>
                <c:pt idx="145">
                  <c:v>2597</c:v>
                </c:pt>
                <c:pt idx="146">
                  <c:v>2108</c:v>
                </c:pt>
                <c:pt idx="147">
                  <c:v>3455</c:v>
                </c:pt>
                <c:pt idx="148">
                  <c:v>4084</c:v>
                </c:pt>
                <c:pt idx="149">
                  <c:v>4317</c:v>
                </c:pt>
                <c:pt idx="150">
                  <c:v>3893</c:v>
                </c:pt>
                <c:pt idx="151">
                  <c:v>4515</c:v>
                </c:pt>
                <c:pt idx="152">
                  <c:v>4230</c:v>
                </c:pt>
                <c:pt idx="153">
                  <c:v>5019</c:v>
                </c:pt>
                <c:pt idx="154">
                  <c:v>7149</c:v>
                </c:pt>
                <c:pt idx="155">
                  <c:v>5349</c:v>
                </c:pt>
                <c:pt idx="156">
                  <c:v>4890</c:v>
                </c:pt>
                <c:pt idx="157">
                  <c:v>5972</c:v>
                </c:pt>
                <c:pt idx="158">
                  <c:v>3979</c:v>
                </c:pt>
                <c:pt idx="159">
                  <c:v>6138</c:v>
                </c:pt>
                <c:pt idx="160">
                  <c:v>6367</c:v>
                </c:pt>
                <c:pt idx="161">
                  <c:v>9740</c:v>
                </c:pt>
                <c:pt idx="162">
                  <c:v>7538</c:v>
                </c:pt>
                <c:pt idx="163">
                  <c:v>8040</c:v>
                </c:pt>
                <c:pt idx="164">
                  <c:v>6510</c:v>
                </c:pt>
                <c:pt idx="165">
                  <c:v>5410</c:v>
                </c:pt>
                <c:pt idx="166">
                  <c:v>11529</c:v>
                </c:pt>
                <c:pt idx="167">
                  <c:v>6090</c:v>
                </c:pt>
                <c:pt idx="168">
                  <c:v>11694</c:v>
                </c:pt>
                <c:pt idx="169">
                  <c:v>7031</c:v>
                </c:pt>
                <c:pt idx="170">
                  <c:v>7798</c:v>
                </c:pt>
                <c:pt idx="171">
                  <c:v>8047</c:v>
                </c:pt>
                <c:pt idx="172">
                  <c:v>8460</c:v>
                </c:pt>
                <c:pt idx="173">
                  <c:v>8358</c:v>
                </c:pt>
                <c:pt idx="174">
                  <c:v>7285</c:v>
                </c:pt>
                <c:pt idx="175">
                  <c:v>11187</c:v>
                </c:pt>
                <c:pt idx="176">
                  <c:v>8544</c:v>
                </c:pt>
                <c:pt idx="177">
                  <c:v>9986</c:v>
                </c:pt>
                <c:pt idx="178">
                  <c:v>9199</c:v>
                </c:pt>
                <c:pt idx="179">
                  <c:v>9329</c:v>
                </c:pt>
                <c:pt idx="180">
                  <c:v>6846</c:v>
                </c:pt>
                <c:pt idx="181">
                  <c:v>9231</c:v>
                </c:pt>
                <c:pt idx="182">
                  <c:v>12807</c:v>
                </c:pt>
                <c:pt idx="183">
                  <c:v>12040</c:v>
                </c:pt>
                <c:pt idx="184">
                  <c:v>9212</c:v>
                </c:pt>
                <c:pt idx="185">
                  <c:v>10572</c:v>
                </c:pt>
                <c:pt idx="186">
                  <c:v>8259</c:v>
                </c:pt>
                <c:pt idx="187">
                  <c:v>6891</c:v>
                </c:pt>
                <c:pt idx="188">
                  <c:v>6000</c:v>
                </c:pt>
                <c:pt idx="189">
                  <c:v>8755</c:v>
                </c:pt>
                <c:pt idx="190">
                  <c:v>10197</c:v>
                </c:pt>
                <c:pt idx="191">
                  <c:v>8086</c:v>
                </c:pt>
                <c:pt idx="192">
                  <c:v>6542</c:v>
                </c:pt>
                <c:pt idx="193">
                  <c:v>9032</c:v>
                </c:pt>
                <c:pt idx="194">
                  <c:v>5739</c:v>
                </c:pt>
                <c:pt idx="195">
                  <c:v>4526</c:v>
                </c:pt>
                <c:pt idx="196">
                  <c:v>5295</c:v>
                </c:pt>
                <c:pt idx="197">
                  <c:v>5258</c:v>
                </c:pt>
                <c:pt idx="198">
                  <c:v>8436</c:v>
                </c:pt>
                <c:pt idx="199">
                  <c:v>7371</c:v>
                </c:pt>
                <c:pt idx="200">
                  <c:v>8373</c:v>
                </c:pt>
                <c:pt idx="201">
                  <c:v>7751</c:v>
                </c:pt>
                <c:pt idx="202">
                  <c:v>12500</c:v>
                </c:pt>
                <c:pt idx="203">
                  <c:v>11645</c:v>
                </c:pt>
                <c:pt idx="204">
                  <c:v>7085</c:v>
                </c:pt>
                <c:pt idx="205">
                  <c:v>7934</c:v>
                </c:pt>
                <c:pt idx="206">
                  <c:v>12614</c:v>
                </c:pt>
                <c:pt idx="207">
                  <c:v>7873</c:v>
                </c:pt>
                <c:pt idx="208">
                  <c:v>6469</c:v>
                </c:pt>
                <c:pt idx="209">
                  <c:v>4636</c:v>
                </c:pt>
                <c:pt idx="210">
                  <c:v>6164</c:v>
                </c:pt>
                <c:pt idx="211">
                  <c:v>5920</c:v>
                </c:pt>
                <c:pt idx="212">
                  <c:v>5585</c:v>
                </c:pt>
                <c:pt idx="213">
                  <c:v>6556</c:v>
                </c:pt>
                <c:pt idx="214">
                  <c:v>6777</c:v>
                </c:pt>
                <c:pt idx="215">
                  <c:v>4946</c:v>
                </c:pt>
                <c:pt idx="216">
                  <c:v>4480</c:v>
                </c:pt>
                <c:pt idx="217">
                  <c:v>6004</c:v>
                </c:pt>
                <c:pt idx="218">
                  <c:v>4430</c:v>
                </c:pt>
                <c:pt idx="219">
                  <c:v>5329</c:v>
                </c:pt>
                <c:pt idx="220">
                  <c:v>4981</c:v>
                </c:pt>
                <c:pt idx="221">
                  <c:v>6070</c:v>
                </c:pt>
                <c:pt idx="222">
                  <c:v>4176</c:v>
                </c:pt>
                <c:pt idx="223">
                  <c:v>3712</c:v>
                </c:pt>
                <c:pt idx="224">
                  <c:v>4255</c:v>
                </c:pt>
                <c:pt idx="225">
                  <c:v>5125</c:v>
                </c:pt>
                <c:pt idx="226">
                  <c:v>5106</c:v>
                </c:pt>
                <c:pt idx="227">
                  <c:v>4956</c:v>
                </c:pt>
                <c:pt idx="228">
                  <c:v>4905</c:v>
                </c:pt>
                <c:pt idx="229">
                  <c:v>3091</c:v>
                </c:pt>
                <c:pt idx="230">
                  <c:v>2676</c:v>
                </c:pt>
                <c:pt idx="231">
                  <c:v>1616</c:v>
                </c:pt>
                <c:pt idx="232">
                  <c:v>3338</c:v>
                </c:pt>
                <c:pt idx="233">
                  <c:v>3326</c:v>
                </c:pt>
                <c:pt idx="234">
                  <c:v>4107</c:v>
                </c:pt>
                <c:pt idx="235">
                  <c:v>4625</c:v>
                </c:pt>
                <c:pt idx="236">
                  <c:v>2855</c:v>
                </c:pt>
                <c:pt idx="237">
                  <c:v>2235</c:v>
                </c:pt>
                <c:pt idx="238">
                  <c:v>2950</c:v>
                </c:pt>
                <c:pt idx="239">
                  <c:v>3238</c:v>
                </c:pt>
                <c:pt idx="240">
                  <c:v>3630</c:v>
                </c:pt>
                <c:pt idx="241">
                  <c:v>4304</c:v>
                </c:pt>
                <c:pt idx="242">
                  <c:v>4265</c:v>
                </c:pt>
                <c:pt idx="243">
                  <c:v>3294</c:v>
                </c:pt>
                <c:pt idx="244">
                  <c:v>2630</c:v>
                </c:pt>
                <c:pt idx="245">
                  <c:v>3146</c:v>
                </c:pt>
                <c:pt idx="246">
                  <c:v>3170</c:v>
                </c:pt>
                <c:pt idx="247">
                  <c:v>3400</c:v>
                </c:pt>
                <c:pt idx="248">
                  <c:v>4197</c:v>
                </c:pt>
                <c:pt idx="249">
                  <c:v>4071</c:v>
                </c:pt>
                <c:pt idx="250">
                  <c:v>2955</c:v>
                </c:pt>
                <c:pt idx="251">
                  <c:v>2162</c:v>
                </c:pt>
                <c:pt idx="252">
                  <c:v>3200</c:v>
                </c:pt>
                <c:pt idx="253">
                  <c:v>3062</c:v>
                </c:pt>
                <c:pt idx="254">
                  <c:v>3590</c:v>
                </c:pt>
                <c:pt idx="255">
                  <c:v>2159</c:v>
                </c:pt>
                <c:pt idx="256">
                  <c:v>4293</c:v>
                </c:pt>
                <c:pt idx="257">
                  <c:v>3055</c:v>
                </c:pt>
                <c:pt idx="258">
                  <c:v>1677</c:v>
                </c:pt>
                <c:pt idx="259">
                  <c:v>2764</c:v>
                </c:pt>
                <c:pt idx="260">
                  <c:v>3575</c:v>
                </c:pt>
                <c:pt idx="261">
                  <c:v>3806</c:v>
                </c:pt>
                <c:pt idx="262">
                  <c:v>4170</c:v>
                </c:pt>
                <c:pt idx="263">
                  <c:v>3803</c:v>
                </c:pt>
                <c:pt idx="264">
                  <c:v>3449</c:v>
                </c:pt>
                <c:pt idx="265">
                  <c:v>2378</c:v>
                </c:pt>
                <c:pt idx="266">
                  <c:v>2666</c:v>
                </c:pt>
                <c:pt idx="267">
                  <c:v>3329</c:v>
                </c:pt>
                <c:pt idx="268">
                  <c:v>3075</c:v>
                </c:pt>
                <c:pt idx="269">
                  <c:v>2979</c:v>
                </c:pt>
                <c:pt idx="270">
                  <c:v>2862</c:v>
                </c:pt>
                <c:pt idx="271">
                  <c:v>3474</c:v>
                </c:pt>
                <c:pt idx="272">
                  <c:v>3286</c:v>
                </c:pt>
                <c:pt idx="273">
                  <c:v>3707</c:v>
                </c:pt>
                <c:pt idx="274">
                  <c:v>2940</c:v>
                </c:pt>
                <c:pt idx="275">
                  <c:v>6141</c:v>
                </c:pt>
                <c:pt idx="276">
                  <c:v>5945</c:v>
                </c:pt>
                <c:pt idx="277">
                  <c:v>5219</c:v>
                </c:pt>
                <c:pt idx="278">
                  <c:v>2981</c:v>
                </c:pt>
                <c:pt idx="279">
                  <c:v>3188</c:v>
                </c:pt>
                <c:pt idx="280">
                  <c:v>4515</c:v>
                </c:pt>
                <c:pt idx="281">
                  <c:v>4191</c:v>
                </c:pt>
                <c:pt idx="282">
                  <c:v>4014</c:v>
                </c:pt>
                <c:pt idx="283">
                  <c:v>5087</c:v>
                </c:pt>
                <c:pt idx="284">
                  <c:v>4529</c:v>
                </c:pt>
                <c:pt idx="285">
                  <c:v>4094</c:v>
                </c:pt>
                <c:pt idx="286">
                  <c:v>4044</c:v>
                </c:pt>
                <c:pt idx="287">
                  <c:v>5338</c:v>
                </c:pt>
                <c:pt idx="288">
                  <c:v>4566</c:v>
                </c:pt>
                <c:pt idx="289">
                  <c:v>6518</c:v>
                </c:pt>
                <c:pt idx="290">
                  <c:v>5863</c:v>
                </c:pt>
                <c:pt idx="291">
                  <c:v>9543</c:v>
                </c:pt>
                <c:pt idx="292">
                  <c:v>5351</c:v>
                </c:pt>
                <c:pt idx="293">
                  <c:v>5367</c:v>
                </c:pt>
                <c:pt idx="294">
                  <c:v>7464</c:v>
                </c:pt>
                <c:pt idx="295">
                  <c:v>6927</c:v>
                </c:pt>
                <c:pt idx="296">
                  <c:v>6893</c:v>
                </c:pt>
                <c:pt idx="297">
                  <c:v>9875</c:v>
                </c:pt>
                <c:pt idx="298">
                  <c:v>10968</c:v>
                </c:pt>
                <c:pt idx="299">
                  <c:v>9890</c:v>
                </c:pt>
                <c:pt idx="300">
                  <c:v>8743</c:v>
                </c:pt>
                <c:pt idx="301">
                  <c:v>9811</c:v>
                </c:pt>
                <c:pt idx="302">
                  <c:v>11478</c:v>
                </c:pt>
                <c:pt idx="303">
                  <c:v>13005</c:v>
                </c:pt>
                <c:pt idx="304">
                  <c:v>15442</c:v>
                </c:pt>
                <c:pt idx="305">
                  <c:v>14319</c:v>
                </c:pt>
                <c:pt idx="306">
                  <c:v>8337</c:v>
                </c:pt>
                <c:pt idx="307">
                  <c:v>15329</c:v>
                </c:pt>
                <c:pt idx="308">
                  <c:v>18350</c:v>
                </c:pt>
                <c:pt idx="309">
                  <c:v>14640</c:v>
                </c:pt>
                <c:pt idx="310">
                  <c:v>12635</c:v>
                </c:pt>
                <c:pt idx="311">
                  <c:v>11996</c:v>
                </c:pt>
                <c:pt idx="312">
                  <c:v>15614</c:v>
                </c:pt>
                <c:pt idx="313">
                  <c:v>14034</c:v>
                </c:pt>
                <c:pt idx="314">
                  <c:v>12221</c:v>
                </c:pt>
                <c:pt idx="315">
                  <c:v>20762</c:v>
                </c:pt>
                <c:pt idx="316">
                  <c:v>18588</c:v>
                </c:pt>
                <c:pt idx="317">
                  <c:v>22018</c:v>
                </c:pt>
                <c:pt idx="318">
                  <c:v>25068</c:v>
                </c:pt>
                <c:pt idx="319">
                  <c:v>30075</c:v>
                </c:pt>
                <c:pt idx="320">
                  <c:v>24735</c:v>
                </c:pt>
                <c:pt idx="321">
                  <c:v>23272</c:v>
                </c:pt>
                <c:pt idx="322">
                  <c:v>30851</c:v>
                </c:pt>
                <c:pt idx="323">
                  <c:v>29677</c:v>
                </c:pt>
                <c:pt idx="324">
                  <c:v>35468</c:v>
                </c:pt>
                <c:pt idx="325">
                  <c:v>35729</c:v>
                </c:pt>
                <c:pt idx="326">
                  <c:v>30334</c:v>
                </c:pt>
                <c:pt idx="327">
                  <c:v>33278</c:v>
                </c:pt>
                <c:pt idx="328">
                  <c:v>32326</c:v>
                </c:pt>
                <c:pt idx="329">
                  <c:v>53711</c:v>
                </c:pt>
                <c:pt idx="330">
                  <c:v>52281</c:v>
                </c:pt>
                <c:pt idx="331">
                  <c:v>41012</c:v>
                </c:pt>
                <c:pt idx="332">
                  <c:v>43608</c:v>
                </c:pt>
                <c:pt idx="333">
                  <c:v>46474</c:v>
                </c:pt>
                <c:pt idx="334">
                  <c:v>37892</c:v>
                </c:pt>
                <c:pt idx="335">
                  <c:v>32659</c:v>
                </c:pt>
                <c:pt idx="336">
                  <c:v>39069</c:v>
                </c:pt>
                <c:pt idx="337">
                  <c:v>34039</c:v>
                </c:pt>
                <c:pt idx="338">
                  <c:v>44175</c:v>
                </c:pt>
                <c:pt idx="339">
                  <c:v>30375</c:v>
                </c:pt>
                <c:pt idx="340">
                  <c:v>50141</c:v>
                </c:pt>
                <c:pt idx="341">
                  <c:v>33170</c:v>
                </c:pt>
                <c:pt idx="342">
                  <c:v>31245</c:v>
                </c:pt>
                <c:pt idx="343">
                  <c:v>30921</c:v>
                </c:pt>
                <c:pt idx="344">
                  <c:v>13410</c:v>
                </c:pt>
                <c:pt idx="345">
                  <c:v>61016</c:v>
                </c:pt>
                <c:pt idx="346">
                  <c:v>53341</c:v>
                </c:pt>
                <c:pt idx="347">
                  <c:v>45352</c:v>
                </c:pt>
                <c:pt idx="348">
                  <c:v>18442</c:v>
                </c:pt>
                <c:pt idx="349">
                  <c:v>42631</c:v>
                </c:pt>
                <c:pt idx="350">
                  <c:v>29892</c:v>
                </c:pt>
                <c:pt idx="351">
                  <c:v>36385</c:v>
                </c:pt>
                <c:pt idx="352">
                  <c:v>50030</c:v>
                </c:pt>
                <c:pt idx="353">
                  <c:v>52636</c:v>
                </c:pt>
                <c:pt idx="354">
                  <c:v>49685</c:v>
                </c:pt>
                <c:pt idx="355">
                  <c:v>39839</c:v>
                </c:pt>
                <c:pt idx="356">
                  <c:v>36487</c:v>
                </c:pt>
                <c:pt idx="357">
                  <c:v>33751</c:v>
                </c:pt>
                <c:pt idx="358">
                  <c:v>35930</c:v>
                </c:pt>
                <c:pt idx="359">
                  <c:v>42655</c:v>
                </c:pt>
                <c:pt idx="360">
                  <c:v>40622</c:v>
                </c:pt>
                <c:pt idx="361">
                  <c:v>42229</c:v>
                </c:pt>
                <c:pt idx="362">
                  <c:v>30699</c:v>
                </c:pt>
                <c:pt idx="363">
                  <c:v>23794</c:v>
                </c:pt>
                <c:pt idx="364">
                  <c:v>22403</c:v>
                </c:pt>
                <c:pt idx="365">
                  <c:v>19673</c:v>
                </c:pt>
                <c:pt idx="366">
                  <c:v>23024</c:v>
                </c:pt>
                <c:pt idx="367">
                  <c:v>22972</c:v>
                </c:pt>
                <c:pt idx="368">
                  <c:v>24111</c:v>
                </c:pt>
                <c:pt idx="369">
                  <c:v>27007</c:v>
                </c:pt>
                <c:pt idx="370">
                  <c:v>17028</c:v>
                </c:pt>
                <c:pt idx="371">
                  <c:v>16728</c:v>
                </c:pt>
                <c:pt idx="372">
                  <c:v>16696</c:v>
                </c:pt>
                <c:pt idx="373">
                  <c:v>19337</c:v>
                </c:pt>
                <c:pt idx="374">
                  <c:v>18427</c:v>
                </c:pt>
                <c:pt idx="375">
                  <c:v>18974</c:v>
                </c:pt>
                <c:pt idx="376">
                  <c:v>15358</c:v>
                </c:pt>
                <c:pt idx="377">
                  <c:v>12064</c:v>
                </c:pt>
                <c:pt idx="378">
                  <c:v>10501</c:v>
                </c:pt>
                <c:pt idx="379">
                  <c:v>13176</c:v>
                </c:pt>
                <c:pt idx="380">
                  <c:v>14021</c:v>
                </c:pt>
                <c:pt idx="381">
                  <c:v>12394</c:v>
                </c:pt>
                <c:pt idx="382">
                  <c:v>15064</c:v>
                </c:pt>
                <c:pt idx="383">
                  <c:v>10414</c:v>
                </c:pt>
                <c:pt idx="384">
                  <c:v>8251</c:v>
                </c:pt>
                <c:pt idx="385">
                  <c:v>8390</c:v>
                </c:pt>
                <c:pt idx="386">
                  <c:v>8575</c:v>
                </c:pt>
                <c:pt idx="387">
                  <c:v>10059</c:v>
                </c:pt>
                <c:pt idx="388">
                  <c:v>9421</c:v>
                </c:pt>
                <c:pt idx="389">
                  <c:v>8842</c:v>
                </c:pt>
                <c:pt idx="390">
                  <c:v>6487</c:v>
                </c:pt>
                <c:pt idx="391">
                  <c:v>5692</c:v>
                </c:pt>
                <c:pt idx="392">
                  <c:v>4090</c:v>
                </c:pt>
                <c:pt idx="393">
                  <c:v>5573</c:v>
                </c:pt>
                <c:pt idx="394">
                  <c:v>6798</c:v>
                </c:pt>
                <c:pt idx="395">
                  <c:v>6668</c:v>
                </c:pt>
                <c:pt idx="396">
                  <c:v>6760</c:v>
                </c:pt>
                <c:pt idx="397">
                  <c:v>4665</c:v>
                </c:pt>
                <c:pt idx="398">
                  <c:v>3447</c:v>
                </c:pt>
                <c:pt idx="399">
                  <c:v>5303</c:v>
                </c:pt>
                <c:pt idx="400">
                  <c:v>4965</c:v>
                </c:pt>
                <c:pt idx="401">
                  <c:v>5400</c:v>
                </c:pt>
                <c:pt idx="402">
                  <c:v>5151</c:v>
                </c:pt>
                <c:pt idx="403">
                  <c:v>4685</c:v>
                </c:pt>
                <c:pt idx="404">
                  <c:v>3516</c:v>
                </c:pt>
                <c:pt idx="405">
                  <c:v>2533</c:v>
                </c:pt>
                <c:pt idx="406">
                  <c:v>3352</c:v>
                </c:pt>
                <c:pt idx="407">
                  <c:v>3504</c:v>
                </c:pt>
                <c:pt idx="408">
                  <c:v>4659</c:v>
                </c:pt>
                <c:pt idx="409">
                  <c:v>4452</c:v>
                </c:pt>
                <c:pt idx="410">
                  <c:v>3816</c:v>
                </c:pt>
                <c:pt idx="411">
                  <c:v>3258</c:v>
                </c:pt>
                <c:pt idx="412">
                  <c:v>2614</c:v>
                </c:pt>
                <c:pt idx="413">
                  <c:v>6412</c:v>
                </c:pt>
                <c:pt idx="414">
                  <c:v>3184</c:v>
                </c:pt>
                <c:pt idx="415">
                  <c:v>3471</c:v>
                </c:pt>
                <c:pt idx="416">
                  <c:v>3230</c:v>
                </c:pt>
                <c:pt idx="417">
                  <c:v>2772</c:v>
                </c:pt>
                <c:pt idx="418">
                  <c:v>2460</c:v>
                </c:pt>
                <c:pt idx="419">
                  <c:v>1260</c:v>
                </c:pt>
                <c:pt idx="420">
                  <c:v>2441</c:v>
                </c:pt>
                <c:pt idx="421">
                  <c:v>3038</c:v>
                </c:pt>
                <c:pt idx="422">
                  <c:v>3287</c:v>
                </c:pt>
                <c:pt idx="423">
                  <c:v>3107</c:v>
                </c:pt>
                <c:pt idx="424">
                  <c:v>3350</c:v>
                </c:pt>
                <c:pt idx="425">
                  <c:v>2000</c:v>
                </c:pt>
                <c:pt idx="426">
                  <c:v>1823</c:v>
                </c:pt>
                <c:pt idx="427">
                  <c:v>1955</c:v>
                </c:pt>
                <c:pt idx="428">
                  <c:v>2251</c:v>
                </c:pt>
                <c:pt idx="429">
                  <c:v>2608</c:v>
                </c:pt>
                <c:pt idx="430">
                  <c:v>3278</c:v>
                </c:pt>
                <c:pt idx="431">
                  <c:v>2998</c:v>
                </c:pt>
                <c:pt idx="432">
                  <c:v>2277</c:v>
                </c:pt>
                <c:pt idx="433">
                  <c:v>1996</c:v>
                </c:pt>
                <c:pt idx="434">
                  <c:v>1962</c:v>
                </c:pt>
                <c:pt idx="435">
                  <c:v>2234</c:v>
                </c:pt>
                <c:pt idx="436">
                  <c:v>2414</c:v>
                </c:pt>
                <c:pt idx="437">
                  <c:v>4877</c:v>
                </c:pt>
                <c:pt idx="438">
                  <c:v>2400</c:v>
                </c:pt>
                <c:pt idx="439">
                  <c:v>2112</c:v>
                </c:pt>
                <c:pt idx="440">
                  <c:v>1367</c:v>
                </c:pt>
                <c:pt idx="441">
                  <c:v>2229</c:v>
                </c:pt>
                <c:pt idx="442">
                  <c:v>2093</c:v>
                </c:pt>
                <c:pt idx="443">
                  <c:v>2606</c:v>
                </c:pt>
                <c:pt idx="444">
                  <c:v>4466</c:v>
                </c:pt>
                <c:pt idx="445">
                  <c:v>4954</c:v>
                </c:pt>
                <c:pt idx="446">
                  <c:v>2649</c:v>
                </c:pt>
                <c:pt idx="447">
                  <c:v>1568</c:v>
                </c:pt>
                <c:pt idx="448">
                  <c:v>2487</c:v>
                </c:pt>
                <c:pt idx="449">
                  <c:v>2016</c:v>
                </c:pt>
                <c:pt idx="450">
                  <c:v>2451</c:v>
                </c:pt>
                <c:pt idx="451">
                  <c:v>2763</c:v>
                </c:pt>
                <c:pt idx="452">
                  <c:v>2667</c:v>
                </c:pt>
                <c:pt idx="453">
                  <c:v>1916</c:v>
                </c:pt>
                <c:pt idx="454">
                  <c:v>1606</c:v>
                </c:pt>
                <c:pt idx="455">
                  <c:v>2126</c:v>
                </c:pt>
                <c:pt idx="456">
                  <c:v>2411</c:v>
                </c:pt>
                <c:pt idx="457">
                  <c:v>1818</c:v>
                </c:pt>
                <c:pt idx="458">
                  <c:v>1229</c:v>
                </c:pt>
                <c:pt idx="459">
                  <c:v>1739</c:v>
                </c:pt>
                <c:pt idx="460">
                  <c:v>2116</c:v>
                </c:pt>
                <c:pt idx="461">
                  <c:v>1445</c:v>
                </c:pt>
                <c:pt idx="462">
                  <c:v>1593</c:v>
                </c:pt>
                <c:pt idx="463">
                  <c:v>1457</c:v>
                </c:pt>
                <c:pt idx="464">
                  <c:v>1897</c:v>
                </c:pt>
                <c:pt idx="465">
                  <c:v>2094</c:v>
                </c:pt>
                <c:pt idx="466">
                  <c:v>2254</c:v>
                </c:pt>
                <c:pt idx="467">
                  <c:v>1512</c:v>
                </c:pt>
                <c:pt idx="468">
                  <c:v>1349</c:v>
                </c:pt>
                <c:pt idx="469">
                  <c:v>1388</c:v>
                </c:pt>
                <c:pt idx="470">
                  <c:v>1547</c:v>
                </c:pt>
                <c:pt idx="471">
                  <c:v>2471</c:v>
                </c:pt>
                <c:pt idx="472">
                  <c:v>1945</c:v>
                </c:pt>
                <c:pt idx="473">
                  <c:v>1853</c:v>
                </c:pt>
                <c:pt idx="474">
                  <c:v>1377</c:v>
                </c:pt>
                <c:pt idx="475">
                  <c:v>1045</c:v>
                </c:pt>
                <c:pt idx="476">
                  <c:v>1231</c:v>
                </c:pt>
                <c:pt idx="477">
                  <c:v>1443</c:v>
                </c:pt>
                <c:pt idx="478">
                  <c:v>2034</c:v>
                </c:pt>
                <c:pt idx="479">
                  <c:v>1864</c:v>
                </c:pt>
                <c:pt idx="480">
                  <c:v>1370</c:v>
                </c:pt>
                <c:pt idx="481">
                  <c:v>995</c:v>
                </c:pt>
                <c:pt idx="482">
                  <c:v>687</c:v>
                </c:pt>
                <c:pt idx="483">
                  <c:v>959</c:v>
                </c:pt>
                <c:pt idx="484">
                  <c:v>1292</c:v>
                </c:pt>
                <c:pt idx="485">
                  <c:v>1627</c:v>
                </c:pt>
                <c:pt idx="486">
                  <c:v>1186</c:v>
                </c:pt>
                <c:pt idx="487">
                  <c:v>1308</c:v>
                </c:pt>
                <c:pt idx="488">
                  <c:v>1081</c:v>
                </c:pt>
                <c:pt idx="489">
                  <c:v>618</c:v>
                </c:pt>
                <c:pt idx="490">
                  <c:v>1155</c:v>
                </c:pt>
                <c:pt idx="491">
                  <c:v>1418</c:v>
                </c:pt>
                <c:pt idx="492">
                  <c:v>4864</c:v>
                </c:pt>
                <c:pt idx="493">
                  <c:v>1210</c:v>
                </c:pt>
                <c:pt idx="494">
                  <c:v>1079</c:v>
                </c:pt>
                <c:pt idx="495">
                  <c:v>644</c:v>
                </c:pt>
                <c:pt idx="496">
                  <c:v>423</c:v>
                </c:pt>
                <c:pt idx="497">
                  <c:v>461</c:v>
                </c:pt>
                <c:pt idx="498">
                  <c:v>773</c:v>
                </c:pt>
                <c:pt idx="499">
                  <c:v>1047</c:v>
                </c:pt>
                <c:pt idx="500">
                  <c:v>1157</c:v>
                </c:pt>
                <c:pt idx="501">
                  <c:v>1101</c:v>
                </c:pt>
                <c:pt idx="502">
                  <c:v>874</c:v>
                </c:pt>
                <c:pt idx="503">
                  <c:v>792</c:v>
                </c:pt>
                <c:pt idx="504">
                  <c:v>846</c:v>
                </c:pt>
                <c:pt idx="505">
                  <c:v>856</c:v>
                </c:pt>
                <c:pt idx="506">
                  <c:v>1136</c:v>
                </c:pt>
                <c:pt idx="507">
                  <c:v>1032</c:v>
                </c:pt>
                <c:pt idx="508">
                  <c:v>942</c:v>
                </c:pt>
                <c:pt idx="509">
                  <c:v>827</c:v>
                </c:pt>
                <c:pt idx="510">
                  <c:v>628</c:v>
                </c:pt>
                <c:pt idx="511">
                  <c:v>699</c:v>
                </c:pt>
                <c:pt idx="512">
                  <c:v>829</c:v>
                </c:pt>
                <c:pt idx="513">
                  <c:v>1295</c:v>
                </c:pt>
                <c:pt idx="514">
                  <c:v>1176</c:v>
                </c:pt>
                <c:pt idx="515">
                  <c:v>956</c:v>
                </c:pt>
                <c:pt idx="516">
                  <c:v>1123</c:v>
                </c:pt>
                <c:pt idx="517">
                  <c:v>635</c:v>
                </c:pt>
                <c:pt idx="518">
                  <c:v>787</c:v>
                </c:pt>
                <c:pt idx="519">
                  <c:v>1419</c:v>
                </c:pt>
                <c:pt idx="520">
                  <c:v>2015</c:v>
                </c:pt>
                <c:pt idx="521">
                  <c:v>1683</c:v>
                </c:pt>
                <c:pt idx="522">
                  <c:v>2251</c:v>
                </c:pt>
                <c:pt idx="523">
                  <c:v>1256</c:v>
                </c:pt>
                <c:pt idx="524">
                  <c:v>762</c:v>
                </c:pt>
                <c:pt idx="525">
                  <c:v>-4359</c:v>
                </c:pt>
                <c:pt idx="526">
                  <c:v>1698</c:v>
                </c:pt>
                <c:pt idx="527">
                  <c:v>1792</c:v>
                </c:pt>
                <c:pt idx="528">
                  <c:v>0</c:v>
                </c:pt>
                <c:pt idx="529">
                  <c:v>0</c:v>
                </c:pt>
                <c:pt idx="530">
                  <c:v>0</c:v>
                </c:pt>
                <c:pt idx="531">
                  <c:v>5730</c:v>
                </c:pt>
                <c:pt idx="532">
                  <c:v>1332</c:v>
                </c:pt>
                <c:pt idx="533">
                  <c:v>1416</c:v>
                </c:pt>
                <c:pt idx="534">
                  <c:v>2411</c:v>
                </c:pt>
                <c:pt idx="535">
                  <c:v>0</c:v>
                </c:pt>
                <c:pt idx="536">
                  <c:v>0</c:v>
                </c:pt>
                <c:pt idx="537">
                  <c:v>8910</c:v>
                </c:pt>
                <c:pt idx="538">
                  <c:v>3256</c:v>
                </c:pt>
                <c:pt idx="539">
                  <c:v>3093</c:v>
                </c:pt>
                <c:pt idx="540">
                  <c:v>3622</c:v>
                </c:pt>
                <c:pt idx="541">
                  <c:v>4651</c:v>
                </c:pt>
                <c:pt idx="542">
                  <c:v>0</c:v>
                </c:pt>
                <c:pt idx="543">
                  <c:v>0</c:v>
                </c:pt>
                <c:pt idx="544">
                  <c:v>14097</c:v>
                </c:pt>
                <c:pt idx="545">
                  <c:v>4723</c:v>
                </c:pt>
                <c:pt idx="546">
                  <c:v>5285</c:v>
                </c:pt>
                <c:pt idx="547">
                  <c:v>10962</c:v>
                </c:pt>
                <c:pt idx="548">
                  <c:v>7984</c:v>
                </c:pt>
                <c:pt idx="549">
                  <c:v>0</c:v>
                </c:pt>
                <c:pt idx="550">
                  <c:v>0</c:v>
                </c:pt>
                <c:pt idx="551">
                  <c:v>21940</c:v>
                </c:pt>
                <c:pt idx="552">
                  <c:v>7731</c:v>
                </c:pt>
                <c:pt idx="553">
                  <c:v>6849</c:v>
                </c:pt>
                <c:pt idx="554">
                  <c:v>10778</c:v>
                </c:pt>
                <c:pt idx="555">
                  <c:v>10356</c:v>
                </c:pt>
                <c:pt idx="556">
                  <c:v>0</c:v>
                </c:pt>
                <c:pt idx="557">
                  <c:v>0</c:v>
                </c:pt>
                <c:pt idx="558">
                  <c:v>33407</c:v>
                </c:pt>
                <c:pt idx="559">
                  <c:v>7318</c:v>
                </c:pt>
                <c:pt idx="560">
                  <c:v>8552</c:v>
                </c:pt>
                <c:pt idx="561">
                  <c:v>13042</c:v>
                </c:pt>
                <c:pt idx="562">
                  <c:v>14402</c:v>
                </c:pt>
                <c:pt idx="563">
                  <c:v>12916</c:v>
                </c:pt>
                <c:pt idx="564">
                  <c:v>13271</c:v>
                </c:pt>
                <c:pt idx="565">
                  <c:v>10425</c:v>
                </c:pt>
                <c:pt idx="566">
                  <c:v>9625</c:v>
                </c:pt>
                <c:pt idx="567">
                  <c:v>9925</c:v>
                </c:pt>
                <c:pt idx="568">
                  <c:v>10450</c:v>
                </c:pt>
                <c:pt idx="569">
                  <c:v>14099</c:v>
                </c:pt>
                <c:pt idx="570">
                  <c:v>14479</c:v>
                </c:pt>
                <c:pt idx="571">
                  <c:v>13472</c:v>
                </c:pt>
                <c:pt idx="572">
                  <c:v>11437</c:v>
                </c:pt>
                <c:pt idx="573">
                  <c:v>9748</c:v>
                </c:pt>
                <c:pt idx="574">
                  <c:v>14317</c:v>
                </c:pt>
                <c:pt idx="575">
                  <c:v>22651</c:v>
                </c:pt>
                <c:pt idx="576">
                  <c:v>14716</c:v>
                </c:pt>
                <c:pt idx="577">
                  <c:v>13613</c:v>
                </c:pt>
                <c:pt idx="578">
                  <c:v>14564</c:v>
                </c:pt>
                <c:pt idx="579">
                  <c:v>10274</c:v>
                </c:pt>
                <c:pt idx="580">
                  <c:v>10401</c:v>
                </c:pt>
                <c:pt idx="581">
                  <c:v>11899</c:v>
                </c:pt>
                <c:pt idx="582">
                  <c:v>17375</c:v>
                </c:pt>
                <c:pt idx="583">
                  <c:v>13785</c:v>
                </c:pt>
                <c:pt idx="584">
                  <c:v>15157</c:v>
                </c:pt>
                <c:pt idx="585">
                  <c:v>11828</c:v>
                </c:pt>
                <c:pt idx="586">
                  <c:v>14968</c:v>
                </c:pt>
                <c:pt idx="587">
                  <c:v>9606</c:v>
                </c:pt>
                <c:pt idx="588">
                  <c:v>23387</c:v>
                </c:pt>
                <c:pt idx="589">
                  <c:v>15339</c:v>
                </c:pt>
                <c:pt idx="590">
                  <c:v>11742</c:v>
                </c:pt>
                <c:pt idx="591">
                  <c:v>9318</c:v>
                </c:pt>
                <c:pt idx="592">
                  <c:v>14267</c:v>
                </c:pt>
                <c:pt idx="593">
                  <c:v>8866</c:v>
                </c:pt>
                <c:pt idx="594">
                  <c:v>7523</c:v>
                </c:pt>
                <c:pt idx="595">
                  <c:v>7274</c:v>
                </c:pt>
                <c:pt idx="596">
                  <c:v>11638</c:v>
                </c:pt>
                <c:pt idx="597">
                  <c:v>9244</c:v>
                </c:pt>
                <c:pt idx="598">
                  <c:v>13463</c:v>
                </c:pt>
                <c:pt idx="599">
                  <c:v>9045</c:v>
                </c:pt>
                <c:pt idx="600">
                  <c:v>6842</c:v>
                </c:pt>
                <c:pt idx="601">
                  <c:v>11851</c:v>
                </c:pt>
                <c:pt idx="602">
                  <c:v>7760</c:v>
                </c:pt>
                <c:pt idx="603">
                  <c:v>13885</c:v>
                </c:pt>
                <c:pt idx="604">
                  <c:v>9543</c:v>
                </c:pt>
                <c:pt idx="605">
                  <c:v>9385</c:v>
                </c:pt>
                <c:pt idx="606">
                  <c:v>9038</c:v>
                </c:pt>
                <c:pt idx="607">
                  <c:v>6193</c:v>
                </c:pt>
                <c:pt idx="608">
                  <c:v>6032</c:v>
                </c:pt>
                <c:pt idx="609">
                  <c:v>6579</c:v>
                </c:pt>
                <c:pt idx="610">
                  <c:v>11543</c:v>
                </c:pt>
                <c:pt idx="611">
                  <c:v>7276</c:v>
                </c:pt>
                <c:pt idx="612">
                  <c:v>0</c:v>
                </c:pt>
                <c:pt idx="613">
                  <c:v>0</c:v>
                </c:pt>
                <c:pt idx="614">
                  <c:v>22969</c:v>
                </c:pt>
                <c:pt idx="615">
                  <c:v>4753</c:v>
                </c:pt>
                <c:pt idx="616">
                  <c:v>6493</c:v>
                </c:pt>
                <c:pt idx="617">
                  <c:v>10221</c:v>
                </c:pt>
                <c:pt idx="618">
                  <c:v>7869</c:v>
                </c:pt>
                <c:pt idx="619">
                  <c:v>0</c:v>
                </c:pt>
                <c:pt idx="620">
                  <c:v>0</c:v>
                </c:pt>
                <c:pt idx="621">
                  <c:v>18998</c:v>
                </c:pt>
                <c:pt idx="622">
                  <c:v>3752</c:v>
                </c:pt>
                <c:pt idx="623">
                  <c:v>5386</c:v>
                </c:pt>
                <c:pt idx="624">
                  <c:v>8440</c:v>
                </c:pt>
                <c:pt idx="625">
                  <c:v>6710</c:v>
                </c:pt>
                <c:pt idx="626">
                  <c:v>0</c:v>
                </c:pt>
                <c:pt idx="627">
                  <c:v>0</c:v>
                </c:pt>
                <c:pt idx="628">
                  <c:v>16921</c:v>
                </c:pt>
                <c:pt idx="629">
                  <c:v>4091</c:v>
                </c:pt>
                <c:pt idx="630">
                  <c:v>4034</c:v>
                </c:pt>
                <c:pt idx="631">
                  <c:v>7263</c:v>
                </c:pt>
                <c:pt idx="632">
                  <c:v>6188</c:v>
                </c:pt>
                <c:pt idx="633">
                  <c:v>0</c:v>
                </c:pt>
                <c:pt idx="634">
                  <c:v>0</c:v>
                </c:pt>
                <c:pt idx="635">
                  <c:v>16764</c:v>
                </c:pt>
                <c:pt idx="636">
                  <c:v>4081</c:v>
                </c:pt>
                <c:pt idx="637">
                  <c:v>3070</c:v>
                </c:pt>
                <c:pt idx="638">
                  <c:v>8407</c:v>
                </c:pt>
                <c:pt idx="639">
                  <c:v>6093</c:v>
                </c:pt>
                <c:pt idx="640">
                  <c:v>0</c:v>
                </c:pt>
                <c:pt idx="641">
                  <c:v>0</c:v>
                </c:pt>
                <c:pt idx="642">
                  <c:v>0</c:v>
                </c:pt>
                <c:pt idx="643">
                  <c:v>24563</c:v>
                </c:pt>
                <c:pt idx="644">
                  <c:v>4378</c:v>
                </c:pt>
                <c:pt idx="645">
                  <c:v>8770</c:v>
                </c:pt>
                <c:pt idx="646">
                  <c:v>7098</c:v>
                </c:pt>
                <c:pt idx="647">
                  <c:v>0</c:v>
                </c:pt>
                <c:pt idx="648">
                  <c:v>0</c:v>
                </c:pt>
                <c:pt idx="649">
                  <c:v>19351</c:v>
                </c:pt>
                <c:pt idx="650">
                  <c:v>4209</c:v>
                </c:pt>
                <c:pt idx="651">
                  <c:v>3518</c:v>
                </c:pt>
                <c:pt idx="652">
                  <c:v>9711</c:v>
                </c:pt>
                <c:pt idx="653">
                  <c:v>8012</c:v>
                </c:pt>
                <c:pt idx="654">
                  <c:v>0</c:v>
                </c:pt>
                <c:pt idx="655">
                  <c:v>0</c:v>
                </c:pt>
                <c:pt idx="656">
                  <c:v>18893</c:v>
                </c:pt>
                <c:pt idx="657">
                  <c:v>3945</c:v>
                </c:pt>
                <c:pt idx="658">
                  <c:v>3716</c:v>
                </c:pt>
                <c:pt idx="659">
                  <c:v>8727</c:v>
                </c:pt>
                <c:pt idx="660">
                  <c:v>0</c:v>
                </c:pt>
                <c:pt idx="661">
                  <c:v>11996</c:v>
                </c:pt>
                <c:pt idx="662">
                  <c:v>0</c:v>
                </c:pt>
                <c:pt idx="663">
                  <c:v>8410</c:v>
                </c:pt>
                <c:pt idx="664">
                  <c:v>4515</c:v>
                </c:pt>
                <c:pt idx="665">
                  <c:v>3912</c:v>
                </c:pt>
                <c:pt idx="666">
                  <c:v>7799</c:v>
                </c:pt>
                <c:pt idx="667">
                  <c:v>5327</c:v>
                </c:pt>
                <c:pt idx="668">
                  <c:v>0</c:v>
                </c:pt>
                <c:pt idx="669">
                  <c:v>0</c:v>
                </c:pt>
                <c:pt idx="670">
                  <c:v>15344</c:v>
                </c:pt>
                <c:pt idx="671">
                  <c:v>4163</c:v>
                </c:pt>
                <c:pt idx="672">
                  <c:v>3063</c:v>
                </c:pt>
                <c:pt idx="673">
                  <c:v>4195</c:v>
                </c:pt>
                <c:pt idx="674">
                  <c:v>4195</c:v>
                </c:pt>
                <c:pt idx="675">
                  <c:v>4195</c:v>
                </c:pt>
                <c:pt idx="676">
                  <c:v>4195</c:v>
                </c:pt>
                <c:pt idx="677">
                  <c:v>4196</c:v>
                </c:pt>
                <c:pt idx="678">
                  <c:v>4667</c:v>
                </c:pt>
                <c:pt idx="679">
                  <c:v>3654</c:v>
                </c:pt>
                <c:pt idx="680">
                  <c:v>11020</c:v>
                </c:pt>
                <c:pt idx="681">
                  <c:v>7612</c:v>
                </c:pt>
                <c:pt idx="682">
                  <c:v>0</c:v>
                </c:pt>
                <c:pt idx="683">
                  <c:v>0</c:v>
                </c:pt>
                <c:pt idx="684">
                  <c:v>22406</c:v>
                </c:pt>
                <c:pt idx="685">
                  <c:v>6134</c:v>
                </c:pt>
                <c:pt idx="686">
                  <c:v>4672</c:v>
                </c:pt>
                <c:pt idx="687">
                  <c:v>8847</c:v>
                </c:pt>
                <c:pt idx="688">
                  <c:v>6252</c:v>
                </c:pt>
                <c:pt idx="689">
                  <c:v>0</c:v>
                </c:pt>
                <c:pt idx="690">
                  <c:v>0</c:v>
                </c:pt>
                <c:pt idx="691">
                  <c:v>18905</c:v>
                </c:pt>
                <c:pt idx="692">
                  <c:v>5476</c:v>
                </c:pt>
                <c:pt idx="693">
                  <c:v>4416</c:v>
                </c:pt>
                <c:pt idx="694">
                  <c:v>9094</c:v>
                </c:pt>
                <c:pt idx="695">
                  <c:v>7293</c:v>
                </c:pt>
                <c:pt idx="696">
                  <c:v>0</c:v>
                </c:pt>
                <c:pt idx="697">
                  <c:v>0</c:v>
                </c:pt>
                <c:pt idx="698">
                  <c:v>26273</c:v>
                </c:pt>
                <c:pt idx="699">
                  <c:v>7766</c:v>
                </c:pt>
                <c:pt idx="700">
                  <c:v>10903</c:v>
                </c:pt>
                <c:pt idx="701">
                  <c:v>20417</c:v>
                </c:pt>
                <c:pt idx="702">
                  <c:v>20401</c:v>
                </c:pt>
                <c:pt idx="703">
                  <c:v>0</c:v>
                </c:pt>
                <c:pt idx="704">
                  <c:v>0</c:v>
                </c:pt>
                <c:pt idx="705">
                  <c:v>37203</c:v>
                </c:pt>
                <c:pt idx="706">
                  <c:v>49431</c:v>
                </c:pt>
                <c:pt idx="707">
                  <c:v>20748</c:v>
                </c:pt>
                <c:pt idx="708">
                  <c:v>49598</c:v>
                </c:pt>
                <c:pt idx="709">
                  <c:v>56367</c:v>
                </c:pt>
                <c:pt idx="710">
                  <c:v>0</c:v>
                </c:pt>
                <c:pt idx="711">
                  <c:v>0</c:v>
                </c:pt>
                <c:pt idx="712">
                  <c:v>71195</c:v>
                </c:pt>
                <c:pt idx="713">
                  <c:v>165889</c:v>
                </c:pt>
                <c:pt idx="714">
                  <c:v>51743</c:v>
                </c:pt>
                <c:pt idx="715">
                  <c:v>77848</c:v>
                </c:pt>
                <c:pt idx="716">
                  <c:v>103606</c:v>
                </c:pt>
                <c:pt idx="717">
                  <c:v>0</c:v>
                </c:pt>
                <c:pt idx="718">
                  <c:v>0</c:v>
                </c:pt>
                <c:pt idx="719">
                  <c:v>308820</c:v>
                </c:pt>
                <c:pt idx="720">
                  <c:v>143380</c:v>
                </c:pt>
                <c:pt idx="721">
                  <c:v>102310</c:v>
                </c:pt>
                <c:pt idx="722">
                  <c:v>167819</c:v>
                </c:pt>
                <c:pt idx="723">
                  <c:v>119264</c:v>
                </c:pt>
                <c:pt idx="724">
                  <c:v>0</c:v>
                </c:pt>
                <c:pt idx="725">
                  <c:v>0</c:v>
                </c:pt>
                <c:pt idx="726">
                  <c:v>319809</c:v>
                </c:pt>
                <c:pt idx="727">
                  <c:v>76374</c:v>
                </c:pt>
                <c:pt idx="728">
                  <c:v>98637</c:v>
                </c:pt>
                <c:pt idx="729">
                  <c:v>160454</c:v>
                </c:pt>
                <c:pt idx="730">
                  <c:v>125861</c:v>
                </c:pt>
                <c:pt idx="731">
                  <c:v>0</c:v>
                </c:pt>
                <c:pt idx="732">
                  <c:v>0</c:v>
                </c:pt>
                <c:pt idx="733">
                  <c:v>296072</c:v>
                </c:pt>
                <c:pt idx="734">
                  <c:v>62826</c:v>
                </c:pt>
                <c:pt idx="735">
                  <c:v>87218</c:v>
                </c:pt>
                <c:pt idx="736">
                  <c:v>120403</c:v>
                </c:pt>
                <c:pt idx="737">
                  <c:v>76729</c:v>
                </c:pt>
                <c:pt idx="738">
                  <c:v>0</c:v>
                </c:pt>
                <c:pt idx="739">
                  <c:v>0</c:v>
                </c:pt>
                <c:pt idx="740">
                  <c:v>172226</c:v>
                </c:pt>
                <c:pt idx="741">
                  <c:v>37147</c:v>
                </c:pt>
                <c:pt idx="742">
                  <c:v>25550</c:v>
                </c:pt>
                <c:pt idx="743">
                  <c:v>96528</c:v>
                </c:pt>
                <c:pt idx="744">
                  <c:v>37012</c:v>
                </c:pt>
                <c:pt idx="745">
                  <c:v>0</c:v>
                </c:pt>
                <c:pt idx="746">
                  <c:v>0</c:v>
                </c:pt>
                <c:pt idx="747">
                  <c:v>73361</c:v>
                </c:pt>
                <c:pt idx="748">
                  <c:v>47310</c:v>
                </c:pt>
                <c:pt idx="749">
                  <c:v>39312</c:v>
                </c:pt>
                <c:pt idx="750">
                  <c:v>10751</c:v>
                </c:pt>
                <c:pt idx="751">
                  <c:v>22947</c:v>
                </c:pt>
                <c:pt idx="752">
                  <c:v>0</c:v>
                </c:pt>
                <c:pt idx="753">
                  <c:v>0</c:v>
                </c:pt>
                <c:pt idx="754">
                  <c:v>40158</c:v>
                </c:pt>
                <c:pt idx="755">
                  <c:v>14697</c:v>
                </c:pt>
                <c:pt idx="756">
                  <c:v>12444</c:v>
                </c:pt>
                <c:pt idx="757">
                  <c:v>11220</c:v>
                </c:pt>
                <c:pt idx="758">
                  <c:v>12577</c:v>
                </c:pt>
              </c:numCache>
            </c:numRef>
          </c:val>
          <c:smooth val="0"/>
          <c:extLst>
            <c:ext xmlns:c16="http://schemas.microsoft.com/office/drawing/2014/chart" uri="{C3380CC4-5D6E-409C-BE32-E72D297353CC}">
              <c16:uniqueId val="{00000000-A9CB-436F-B415-B93B39F81A03}"/>
            </c:ext>
          </c:extLst>
        </c:ser>
        <c:ser>
          <c:idx val="1"/>
          <c:order val="1"/>
          <c:tx>
            <c:strRef>
              <c:f>CA!$C$1</c:f>
              <c:strCache>
                <c:ptCount val="1"/>
                <c:pt idx="0">
                  <c:v>7-Day Avg.</c:v>
                </c:pt>
              </c:strCache>
            </c:strRef>
          </c:tx>
          <c:spPr>
            <a:ln w="50800" cap="rnd">
              <a:solidFill>
                <a:schemeClr val="accent5"/>
              </a:solidFill>
              <a:round/>
            </a:ln>
            <a:effectLst>
              <a:outerShdw blurRad="50800" dist="38100" dir="2700000" algn="tl" rotWithShape="0">
                <a:prstClr val="black">
                  <a:alpha val="40000"/>
                </a:prstClr>
              </a:outerShdw>
            </a:effectLst>
          </c:spPr>
          <c:marker>
            <c:symbol val="none"/>
          </c:marker>
          <c:cat>
            <c:numRef>
              <c:f>CA!$A$2:$A$760</c:f>
              <c:numCache>
                <c:formatCode>m/d/yyyy</c:formatCode>
                <c:ptCount val="759"/>
                <c:pt idx="0">
                  <c:v>43852</c:v>
                </c:pt>
                <c:pt idx="1">
                  <c:v>43853</c:v>
                </c:pt>
                <c:pt idx="2">
                  <c:v>43854</c:v>
                </c:pt>
                <c:pt idx="3">
                  <c:v>43855</c:v>
                </c:pt>
                <c:pt idx="4">
                  <c:v>43856</c:v>
                </c:pt>
                <c:pt idx="5">
                  <c:v>43857</c:v>
                </c:pt>
                <c:pt idx="6">
                  <c:v>43858</c:v>
                </c:pt>
                <c:pt idx="7">
                  <c:v>43859</c:v>
                </c:pt>
                <c:pt idx="8">
                  <c:v>43860</c:v>
                </c:pt>
                <c:pt idx="9">
                  <c:v>43861</c:v>
                </c:pt>
                <c:pt idx="10">
                  <c:v>43862</c:v>
                </c:pt>
                <c:pt idx="11">
                  <c:v>43863</c:v>
                </c:pt>
                <c:pt idx="12">
                  <c:v>43864</c:v>
                </c:pt>
                <c:pt idx="13">
                  <c:v>43865</c:v>
                </c:pt>
                <c:pt idx="14">
                  <c:v>43866</c:v>
                </c:pt>
                <c:pt idx="15">
                  <c:v>43867</c:v>
                </c:pt>
                <c:pt idx="16">
                  <c:v>43868</c:v>
                </c:pt>
                <c:pt idx="17">
                  <c:v>43869</c:v>
                </c:pt>
                <c:pt idx="18">
                  <c:v>43870</c:v>
                </c:pt>
                <c:pt idx="19">
                  <c:v>43871</c:v>
                </c:pt>
                <c:pt idx="20">
                  <c:v>43872</c:v>
                </c:pt>
                <c:pt idx="21">
                  <c:v>43873</c:v>
                </c:pt>
                <c:pt idx="22">
                  <c:v>43874</c:v>
                </c:pt>
                <c:pt idx="23">
                  <c:v>43875</c:v>
                </c:pt>
                <c:pt idx="24">
                  <c:v>43876</c:v>
                </c:pt>
                <c:pt idx="25">
                  <c:v>43877</c:v>
                </c:pt>
                <c:pt idx="26">
                  <c:v>43878</c:v>
                </c:pt>
                <c:pt idx="27">
                  <c:v>43879</c:v>
                </c:pt>
                <c:pt idx="28">
                  <c:v>43880</c:v>
                </c:pt>
                <c:pt idx="29">
                  <c:v>43881</c:v>
                </c:pt>
                <c:pt idx="30">
                  <c:v>43882</c:v>
                </c:pt>
                <c:pt idx="31">
                  <c:v>43883</c:v>
                </c:pt>
                <c:pt idx="32">
                  <c:v>43884</c:v>
                </c:pt>
                <c:pt idx="33">
                  <c:v>43885</c:v>
                </c:pt>
                <c:pt idx="34">
                  <c:v>43886</c:v>
                </c:pt>
                <c:pt idx="35">
                  <c:v>43887</c:v>
                </c:pt>
                <c:pt idx="36">
                  <c:v>43888</c:v>
                </c:pt>
                <c:pt idx="37">
                  <c:v>43889</c:v>
                </c:pt>
                <c:pt idx="38">
                  <c:v>43890</c:v>
                </c:pt>
                <c:pt idx="39">
                  <c:v>43891</c:v>
                </c:pt>
                <c:pt idx="40">
                  <c:v>43892</c:v>
                </c:pt>
                <c:pt idx="41">
                  <c:v>43893</c:v>
                </c:pt>
                <c:pt idx="42">
                  <c:v>43894</c:v>
                </c:pt>
                <c:pt idx="43">
                  <c:v>43895</c:v>
                </c:pt>
                <c:pt idx="44">
                  <c:v>43896</c:v>
                </c:pt>
                <c:pt idx="45">
                  <c:v>43897</c:v>
                </c:pt>
                <c:pt idx="46">
                  <c:v>43898</c:v>
                </c:pt>
                <c:pt idx="47">
                  <c:v>43899</c:v>
                </c:pt>
                <c:pt idx="48">
                  <c:v>43900</c:v>
                </c:pt>
                <c:pt idx="49">
                  <c:v>43901</c:v>
                </c:pt>
                <c:pt idx="50">
                  <c:v>43902</c:v>
                </c:pt>
                <c:pt idx="51">
                  <c:v>43903</c:v>
                </c:pt>
                <c:pt idx="52">
                  <c:v>43904</c:v>
                </c:pt>
                <c:pt idx="53">
                  <c:v>43905</c:v>
                </c:pt>
                <c:pt idx="54">
                  <c:v>43906</c:v>
                </c:pt>
                <c:pt idx="55">
                  <c:v>43907</c:v>
                </c:pt>
                <c:pt idx="56">
                  <c:v>43908</c:v>
                </c:pt>
                <c:pt idx="57">
                  <c:v>43909</c:v>
                </c:pt>
                <c:pt idx="58">
                  <c:v>43910</c:v>
                </c:pt>
                <c:pt idx="59">
                  <c:v>43911</c:v>
                </c:pt>
                <c:pt idx="60">
                  <c:v>43912</c:v>
                </c:pt>
                <c:pt idx="61">
                  <c:v>43913</c:v>
                </c:pt>
                <c:pt idx="62">
                  <c:v>43914</c:v>
                </c:pt>
                <c:pt idx="63">
                  <c:v>43915</c:v>
                </c:pt>
                <c:pt idx="64">
                  <c:v>43916</c:v>
                </c:pt>
                <c:pt idx="65">
                  <c:v>43917</c:v>
                </c:pt>
                <c:pt idx="66">
                  <c:v>43918</c:v>
                </c:pt>
                <c:pt idx="67">
                  <c:v>43919</c:v>
                </c:pt>
                <c:pt idx="68">
                  <c:v>43920</c:v>
                </c:pt>
                <c:pt idx="69">
                  <c:v>43921</c:v>
                </c:pt>
                <c:pt idx="70">
                  <c:v>43922</c:v>
                </c:pt>
                <c:pt idx="71">
                  <c:v>43923</c:v>
                </c:pt>
                <c:pt idx="72">
                  <c:v>43924</c:v>
                </c:pt>
                <c:pt idx="73">
                  <c:v>43925</c:v>
                </c:pt>
                <c:pt idx="74">
                  <c:v>43926</c:v>
                </c:pt>
                <c:pt idx="75">
                  <c:v>43927</c:v>
                </c:pt>
                <c:pt idx="76">
                  <c:v>43928</c:v>
                </c:pt>
                <c:pt idx="77">
                  <c:v>43929</c:v>
                </c:pt>
                <c:pt idx="78">
                  <c:v>43930</c:v>
                </c:pt>
                <c:pt idx="79">
                  <c:v>43931</c:v>
                </c:pt>
                <c:pt idx="80">
                  <c:v>43932</c:v>
                </c:pt>
                <c:pt idx="81">
                  <c:v>43933</c:v>
                </c:pt>
                <c:pt idx="82">
                  <c:v>43934</c:v>
                </c:pt>
                <c:pt idx="83">
                  <c:v>43935</c:v>
                </c:pt>
                <c:pt idx="84">
                  <c:v>43936</c:v>
                </c:pt>
                <c:pt idx="85">
                  <c:v>43937</c:v>
                </c:pt>
                <c:pt idx="86">
                  <c:v>43938</c:v>
                </c:pt>
                <c:pt idx="87">
                  <c:v>43939</c:v>
                </c:pt>
                <c:pt idx="88">
                  <c:v>43940</c:v>
                </c:pt>
                <c:pt idx="89">
                  <c:v>43941</c:v>
                </c:pt>
                <c:pt idx="90">
                  <c:v>43942</c:v>
                </c:pt>
                <c:pt idx="91">
                  <c:v>43943</c:v>
                </c:pt>
                <c:pt idx="92">
                  <c:v>43944</c:v>
                </c:pt>
                <c:pt idx="93">
                  <c:v>43945</c:v>
                </c:pt>
                <c:pt idx="94">
                  <c:v>43946</c:v>
                </c:pt>
                <c:pt idx="95">
                  <c:v>43947</c:v>
                </c:pt>
                <c:pt idx="96">
                  <c:v>43948</c:v>
                </c:pt>
                <c:pt idx="97">
                  <c:v>43949</c:v>
                </c:pt>
                <c:pt idx="98">
                  <c:v>43950</c:v>
                </c:pt>
                <c:pt idx="99">
                  <c:v>43951</c:v>
                </c:pt>
                <c:pt idx="100">
                  <c:v>43952</c:v>
                </c:pt>
                <c:pt idx="101">
                  <c:v>43953</c:v>
                </c:pt>
                <c:pt idx="102">
                  <c:v>43954</c:v>
                </c:pt>
                <c:pt idx="103">
                  <c:v>43955</c:v>
                </c:pt>
                <c:pt idx="104">
                  <c:v>43956</c:v>
                </c:pt>
                <c:pt idx="105">
                  <c:v>43957</c:v>
                </c:pt>
                <c:pt idx="106">
                  <c:v>43958</c:v>
                </c:pt>
                <c:pt idx="107">
                  <c:v>43959</c:v>
                </c:pt>
                <c:pt idx="108">
                  <c:v>43960</c:v>
                </c:pt>
                <c:pt idx="109">
                  <c:v>43961</c:v>
                </c:pt>
                <c:pt idx="110">
                  <c:v>43962</c:v>
                </c:pt>
                <c:pt idx="111">
                  <c:v>43963</c:v>
                </c:pt>
                <c:pt idx="112">
                  <c:v>43964</c:v>
                </c:pt>
                <c:pt idx="113">
                  <c:v>43965</c:v>
                </c:pt>
                <c:pt idx="114">
                  <c:v>43966</c:v>
                </c:pt>
                <c:pt idx="115">
                  <c:v>43967</c:v>
                </c:pt>
                <c:pt idx="116">
                  <c:v>43968</c:v>
                </c:pt>
                <c:pt idx="117">
                  <c:v>43969</c:v>
                </c:pt>
                <c:pt idx="118">
                  <c:v>43970</c:v>
                </c:pt>
                <c:pt idx="119">
                  <c:v>43971</c:v>
                </c:pt>
                <c:pt idx="120">
                  <c:v>43972</c:v>
                </c:pt>
                <c:pt idx="121">
                  <c:v>43973</c:v>
                </c:pt>
                <c:pt idx="122">
                  <c:v>43974</c:v>
                </c:pt>
                <c:pt idx="123">
                  <c:v>43975</c:v>
                </c:pt>
                <c:pt idx="124">
                  <c:v>43976</c:v>
                </c:pt>
                <c:pt idx="125">
                  <c:v>43977</c:v>
                </c:pt>
                <c:pt idx="126">
                  <c:v>43978</c:v>
                </c:pt>
                <c:pt idx="127">
                  <c:v>43979</c:v>
                </c:pt>
                <c:pt idx="128">
                  <c:v>43980</c:v>
                </c:pt>
                <c:pt idx="129">
                  <c:v>43981</c:v>
                </c:pt>
                <c:pt idx="130">
                  <c:v>43982</c:v>
                </c:pt>
                <c:pt idx="131">
                  <c:v>43983</c:v>
                </c:pt>
                <c:pt idx="132">
                  <c:v>43984</c:v>
                </c:pt>
                <c:pt idx="133">
                  <c:v>43985</c:v>
                </c:pt>
                <c:pt idx="134">
                  <c:v>43986</c:v>
                </c:pt>
                <c:pt idx="135">
                  <c:v>43987</c:v>
                </c:pt>
                <c:pt idx="136">
                  <c:v>43988</c:v>
                </c:pt>
                <c:pt idx="137">
                  <c:v>43989</c:v>
                </c:pt>
                <c:pt idx="138">
                  <c:v>43990</c:v>
                </c:pt>
                <c:pt idx="139">
                  <c:v>43991</c:v>
                </c:pt>
                <c:pt idx="140">
                  <c:v>43992</c:v>
                </c:pt>
                <c:pt idx="141">
                  <c:v>43993</c:v>
                </c:pt>
                <c:pt idx="142">
                  <c:v>43994</c:v>
                </c:pt>
                <c:pt idx="143">
                  <c:v>43995</c:v>
                </c:pt>
                <c:pt idx="144">
                  <c:v>43996</c:v>
                </c:pt>
                <c:pt idx="145">
                  <c:v>43997</c:v>
                </c:pt>
                <c:pt idx="146">
                  <c:v>43998</c:v>
                </c:pt>
                <c:pt idx="147">
                  <c:v>43999</c:v>
                </c:pt>
                <c:pt idx="148">
                  <c:v>44000</c:v>
                </c:pt>
                <c:pt idx="149">
                  <c:v>44001</c:v>
                </c:pt>
                <c:pt idx="150">
                  <c:v>44002</c:v>
                </c:pt>
                <c:pt idx="151">
                  <c:v>44003</c:v>
                </c:pt>
                <c:pt idx="152">
                  <c:v>44004</c:v>
                </c:pt>
                <c:pt idx="153">
                  <c:v>44005</c:v>
                </c:pt>
                <c:pt idx="154">
                  <c:v>44006</c:v>
                </c:pt>
                <c:pt idx="155">
                  <c:v>44007</c:v>
                </c:pt>
                <c:pt idx="156">
                  <c:v>44008</c:v>
                </c:pt>
                <c:pt idx="157">
                  <c:v>44009</c:v>
                </c:pt>
                <c:pt idx="158">
                  <c:v>44010</c:v>
                </c:pt>
                <c:pt idx="159">
                  <c:v>44011</c:v>
                </c:pt>
                <c:pt idx="160">
                  <c:v>44012</c:v>
                </c:pt>
                <c:pt idx="161">
                  <c:v>44013</c:v>
                </c:pt>
                <c:pt idx="162">
                  <c:v>44014</c:v>
                </c:pt>
                <c:pt idx="163">
                  <c:v>44015</c:v>
                </c:pt>
                <c:pt idx="164">
                  <c:v>44016</c:v>
                </c:pt>
                <c:pt idx="165">
                  <c:v>44017</c:v>
                </c:pt>
                <c:pt idx="166">
                  <c:v>44018</c:v>
                </c:pt>
                <c:pt idx="167">
                  <c:v>44019</c:v>
                </c:pt>
                <c:pt idx="168">
                  <c:v>44020</c:v>
                </c:pt>
                <c:pt idx="169">
                  <c:v>44021</c:v>
                </c:pt>
                <c:pt idx="170">
                  <c:v>44022</c:v>
                </c:pt>
                <c:pt idx="171">
                  <c:v>44023</c:v>
                </c:pt>
                <c:pt idx="172">
                  <c:v>44024</c:v>
                </c:pt>
                <c:pt idx="173">
                  <c:v>44025</c:v>
                </c:pt>
                <c:pt idx="174">
                  <c:v>44026</c:v>
                </c:pt>
                <c:pt idx="175">
                  <c:v>44027</c:v>
                </c:pt>
                <c:pt idx="176">
                  <c:v>44028</c:v>
                </c:pt>
                <c:pt idx="177">
                  <c:v>44029</c:v>
                </c:pt>
                <c:pt idx="178">
                  <c:v>44030</c:v>
                </c:pt>
                <c:pt idx="179">
                  <c:v>44031</c:v>
                </c:pt>
                <c:pt idx="180">
                  <c:v>44032</c:v>
                </c:pt>
                <c:pt idx="181">
                  <c:v>44033</c:v>
                </c:pt>
                <c:pt idx="182">
                  <c:v>44034</c:v>
                </c:pt>
                <c:pt idx="183">
                  <c:v>44035</c:v>
                </c:pt>
                <c:pt idx="184">
                  <c:v>44036</c:v>
                </c:pt>
                <c:pt idx="185">
                  <c:v>44037</c:v>
                </c:pt>
                <c:pt idx="186">
                  <c:v>44038</c:v>
                </c:pt>
                <c:pt idx="187">
                  <c:v>44039</c:v>
                </c:pt>
                <c:pt idx="188">
                  <c:v>44040</c:v>
                </c:pt>
                <c:pt idx="189">
                  <c:v>44041</c:v>
                </c:pt>
                <c:pt idx="190">
                  <c:v>44042</c:v>
                </c:pt>
                <c:pt idx="191">
                  <c:v>44043</c:v>
                </c:pt>
                <c:pt idx="192">
                  <c:v>44044</c:v>
                </c:pt>
                <c:pt idx="193">
                  <c:v>44045</c:v>
                </c:pt>
                <c:pt idx="194">
                  <c:v>44046</c:v>
                </c:pt>
                <c:pt idx="195">
                  <c:v>44047</c:v>
                </c:pt>
                <c:pt idx="196">
                  <c:v>44048</c:v>
                </c:pt>
                <c:pt idx="197">
                  <c:v>44049</c:v>
                </c:pt>
                <c:pt idx="198">
                  <c:v>44050</c:v>
                </c:pt>
                <c:pt idx="199">
                  <c:v>44051</c:v>
                </c:pt>
                <c:pt idx="200">
                  <c:v>44052</c:v>
                </c:pt>
                <c:pt idx="201">
                  <c:v>44053</c:v>
                </c:pt>
                <c:pt idx="202">
                  <c:v>44054</c:v>
                </c:pt>
                <c:pt idx="203">
                  <c:v>44055</c:v>
                </c:pt>
                <c:pt idx="204">
                  <c:v>44056</c:v>
                </c:pt>
                <c:pt idx="205">
                  <c:v>44057</c:v>
                </c:pt>
                <c:pt idx="206">
                  <c:v>44058</c:v>
                </c:pt>
                <c:pt idx="207">
                  <c:v>44059</c:v>
                </c:pt>
                <c:pt idx="208">
                  <c:v>44060</c:v>
                </c:pt>
                <c:pt idx="209">
                  <c:v>44061</c:v>
                </c:pt>
                <c:pt idx="210">
                  <c:v>44062</c:v>
                </c:pt>
                <c:pt idx="211">
                  <c:v>44063</c:v>
                </c:pt>
                <c:pt idx="212">
                  <c:v>44064</c:v>
                </c:pt>
                <c:pt idx="213">
                  <c:v>44065</c:v>
                </c:pt>
                <c:pt idx="214">
                  <c:v>44066</c:v>
                </c:pt>
                <c:pt idx="215">
                  <c:v>44067</c:v>
                </c:pt>
                <c:pt idx="216">
                  <c:v>44068</c:v>
                </c:pt>
                <c:pt idx="217">
                  <c:v>44069</c:v>
                </c:pt>
                <c:pt idx="218">
                  <c:v>44070</c:v>
                </c:pt>
                <c:pt idx="219">
                  <c:v>44071</c:v>
                </c:pt>
                <c:pt idx="220">
                  <c:v>44072</c:v>
                </c:pt>
                <c:pt idx="221">
                  <c:v>44073</c:v>
                </c:pt>
                <c:pt idx="222">
                  <c:v>44074</c:v>
                </c:pt>
                <c:pt idx="223">
                  <c:v>44075</c:v>
                </c:pt>
                <c:pt idx="224">
                  <c:v>44076</c:v>
                </c:pt>
                <c:pt idx="225">
                  <c:v>44077</c:v>
                </c:pt>
                <c:pt idx="226">
                  <c:v>44078</c:v>
                </c:pt>
                <c:pt idx="227">
                  <c:v>44079</c:v>
                </c:pt>
                <c:pt idx="228">
                  <c:v>44080</c:v>
                </c:pt>
                <c:pt idx="229">
                  <c:v>44081</c:v>
                </c:pt>
                <c:pt idx="230">
                  <c:v>44082</c:v>
                </c:pt>
                <c:pt idx="231">
                  <c:v>44083</c:v>
                </c:pt>
                <c:pt idx="232">
                  <c:v>44084</c:v>
                </c:pt>
                <c:pt idx="233">
                  <c:v>44085</c:v>
                </c:pt>
                <c:pt idx="234">
                  <c:v>44086</c:v>
                </c:pt>
                <c:pt idx="235">
                  <c:v>44087</c:v>
                </c:pt>
                <c:pt idx="236">
                  <c:v>44088</c:v>
                </c:pt>
                <c:pt idx="237">
                  <c:v>44089</c:v>
                </c:pt>
                <c:pt idx="238">
                  <c:v>44090</c:v>
                </c:pt>
                <c:pt idx="239">
                  <c:v>44091</c:v>
                </c:pt>
                <c:pt idx="240">
                  <c:v>44092</c:v>
                </c:pt>
                <c:pt idx="241">
                  <c:v>44093</c:v>
                </c:pt>
                <c:pt idx="242">
                  <c:v>44094</c:v>
                </c:pt>
                <c:pt idx="243">
                  <c:v>44095</c:v>
                </c:pt>
                <c:pt idx="244">
                  <c:v>44096</c:v>
                </c:pt>
                <c:pt idx="245">
                  <c:v>44097</c:v>
                </c:pt>
                <c:pt idx="246">
                  <c:v>44098</c:v>
                </c:pt>
                <c:pt idx="247">
                  <c:v>44099</c:v>
                </c:pt>
                <c:pt idx="248">
                  <c:v>44100</c:v>
                </c:pt>
                <c:pt idx="249">
                  <c:v>44101</c:v>
                </c:pt>
                <c:pt idx="250">
                  <c:v>44102</c:v>
                </c:pt>
                <c:pt idx="251">
                  <c:v>44103</c:v>
                </c:pt>
                <c:pt idx="252">
                  <c:v>44104</c:v>
                </c:pt>
                <c:pt idx="253">
                  <c:v>44105</c:v>
                </c:pt>
                <c:pt idx="254">
                  <c:v>44106</c:v>
                </c:pt>
                <c:pt idx="255">
                  <c:v>44107</c:v>
                </c:pt>
                <c:pt idx="256">
                  <c:v>44108</c:v>
                </c:pt>
                <c:pt idx="257">
                  <c:v>44109</c:v>
                </c:pt>
                <c:pt idx="258">
                  <c:v>44110</c:v>
                </c:pt>
                <c:pt idx="259">
                  <c:v>44111</c:v>
                </c:pt>
                <c:pt idx="260">
                  <c:v>44112</c:v>
                </c:pt>
                <c:pt idx="261">
                  <c:v>44113</c:v>
                </c:pt>
                <c:pt idx="262">
                  <c:v>44114</c:v>
                </c:pt>
                <c:pt idx="263">
                  <c:v>44115</c:v>
                </c:pt>
                <c:pt idx="264">
                  <c:v>44116</c:v>
                </c:pt>
                <c:pt idx="265">
                  <c:v>44117</c:v>
                </c:pt>
                <c:pt idx="266">
                  <c:v>44118</c:v>
                </c:pt>
                <c:pt idx="267">
                  <c:v>44119</c:v>
                </c:pt>
                <c:pt idx="268">
                  <c:v>44120</c:v>
                </c:pt>
                <c:pt idx="269">
                  <c:v>44121</c:v>
                </c:pt>
                <c:pt idx="270">
                  <c:v>44122</c:v>
                </c:pt>
                <c:pt idx="271">
                  <c:v>44123</c:v>
                </c:pt>
                <c:pt idx="272">
                  <c:v>44124</c:v>
                </c:pt>
                <c:pt idx="273">
                  <c:v>44125</c:v>
                </c:pt>
                <c:pt idx="274">
                  <c:v>44126</c:v>
                </c:pt>
                <c:pt idx="275">
                  <c:v>44127</c:v>
                </c:pt>
                <c:pt idx="276">
                  <c:v>44128</c:v>
                </c:pt>
                <c:pt idx="277">
                  <c:v>44129</c:v>
                </c:pt>
                <c:pt idx="278">
                  <c:v>44130</c:v>
                </c:pt>
                <c:pt idx="279">
                  <c:v>44131</c:v>
                </c:pt>
                <c:pt idx="280">
                  <c:v>44132</c:v>
                </c:pt>
                <c:pt idx="281">
                  <c:v>44133</c:v>
                </c:pt>
                <c:pt idx="282">
                  <c:v>44134</c:v>
                </c:pt>
                <c:pt idx="283">
                  <c:v>44135</c:v>
                </c:pt>
                <c:pt idx="284">
                  <c:v>44136</c:v>
                </c:pt>
                <c:pt idx="285">
                  <c:v>44137</c:v>
                </c:pt>
                <c:pt idx="286">
                  <c:v>44138</c:v>
                </c:pt>
                <c:pt idx="287">
                  <c:v>44139</c:v>
                </c:pt>
                <c:pt idx="288">
                  <c:v>44140</c:v>
                </c:pt>
                <c:pt idx="289">
                  <c:v>44141</c:v>
                </c:pt>
                <c:pt idx="290">
                  <c:v>44142</c:v>
                </c:pt>
                <c:pt idx="291">
                  <c:v>44143</c:v>
                </c:pt>
                <c:pt idx="292">
                  <c:v>44144</c:v>
                </c:pt>
                <c:pt idx="293">
                  <c:v>44145</c:v>
                </c:pt>
                <c:pt idx="294">
                  <c:v>44146</c:v>
                </c:pt>
                <c:pt idx="295">
                  <c:v>44147</c:v>
                </c:pt>
                <c:pt idx="296">
                  <c:v>44148</c:v>
                </c:pt>
                <c:pt idx="297">
                  <c:v>44149</c:v>
                </c:pt>
                <c:pt idx="298">
                  <c:v>44150</c:v>
                </c:pt>
                <c:pt idx="299">
                  <c:v>44151</c:v>
                </c:pt>
                <c:pt idx="300">
                  <c:v>44152</c:v>
                </c:pt>
                <c:pt idx="301">
                  <c:v>44153</c:v>
                </c:pt>
                <c:pt idx="302">
                  <c:v>44154</c:v>
                </c:pt>
                <c:pt idx="303">
                  <c:v>44155</c:v>
                </c:pt>
                <c:pt idx="304">
                  <c:v>44156</c:v>
                </c:pt>
                <c:pt idx="305">
                  <c:v>44157</c:v>
                </c:pt>
                <c:pt idx="306">
                  <c:v>44158</c:v>
                </c:pt>
                <c:pt idx="307">
                  <c:v>44159</c:v>
                </c:pt>
                <c:pt idx="308">
                  <c:v>44160</c:v>
                </c:pt>
                <c:pt idx="309">
                  <c:v>44161</c:v>
                </c:pt>
                <c:pt idx="310">
                  <c:v>44162</c:v>
                </c:pt>
                <c:pt idx="311">
                  <c:v>44163</c:v>
                </c:pt>
                <c:pt idx="312">
                  <c:v>44164</c:v>
                </c:pt>
                <c:pt idx="313">
                  <c:v>44165</c:v>
                </c:pt>
                <c:pt idx="314">
                  <c:v>44166</c:v>
                </c:pt>
                <c:pt idx="315">
                  <c:v>44167</c:v>
                </c:pt>
                <c:pt idx="316">
                  <c:v>44168</c:v>
                </c:pt>
                <c:pt idx="317">
                  <c:v>44169</c:v>
                </c:pt>
                <c:pt idx="318">
                  <c:v>44170</c:v>
                </c:pt>
                <c:pt idx="319">
                  <c:v>44171</c:v>
                </c:pt>
                <c:pt idx="320">
                  <c:v>44172</c:v>
                </c:pt>
                <c:pt idx="321">
                  <c:v>44173</c:v>
                </c:pt>
                <c:pt idx="322">
                  <c:v>44174</c:v>
                </c:pt>
                <c:pt idx="323">
                  <c:v>44175</c:v>
                </c:pt>
                <c:pt idx="324">
                  <c:v>44176</c:v>
                </c:pt>
                <c:pt idx="325">
                  <c:v>44177</c:v>
                </c:pt>
                <c:pt idx="326">
                  <c:v>44178</c:v>
                </c:pt>
                <c:pt idx="327">
                  <c:v>44179</c:v>
                </c:pt>
                <c:pt idx="328">
                  <c:v>44180</c:v>
                </c:pt>
                <c:pt idx="329">
                  <c:v>44181</c:v>
                </c:pt>
                <c:pt idx="330">
                  <c:v>44182</c:v>
                </c:pt>
                <c:pt idx="331">
                  <c:v>44183</c:v>
                </c:pt>
                <c:pt idx="332">
                  <c:v>44184</c:v>
                </c:pt>
                <c:pt idx="333">
                  <c:v>44185</c:v>
                </c:pt>
                <c:pt idx="334">
                  <c:v>44186</c:v>
                </c:pt>
                <c:pt idx="335">
                  <c:v>44187</c:v>
                </c:pt>
                <c:pt idx="336">
                  <c:v>44188</c:v>
                </c:pt>
                <c:pt idx="337">
                  <c:v>44189</c:v>
                </c:pt>
                <c:pt idx="338">
                  <c:v>44190</c:v>
                </c:pt>
                <c:pt idx="339">
                  <c:v>44191</c:v>
                </c:pt>
                <c:pt idx="340">
                  <c:v>44192</c:v>
                </c:pt>
                <c:pt idx="341">
                  <c:v>44193</c:v>
                </c:pt>
                <c:pt idx="342">
                  <c:v>44194</c:v>
                </c:pt>
                <c:pt idx="343">
                  <c:v>44195</c:v>
                </c:pt>
                <c:pt idx="344">
                  <c:v>44196</c:v>
                </c:pt>
                <c:pt idx="345">
                  <c:v>44197</c:v>
                </c:pt>
                <c:pt idx="346">
                  <c:v>44198</c:v>
                </c:pt>
                <c:pt idx="347">
                  <c:v>44199</c:v>
                </c:pt>
                <c:pt idx="348">
                  <c:v>44200</c:v>
                </c:pt>
                <c:pt idx="349">
                  <c:v>44201</c:v>
                </c:pt>
                <c:pt idx="350">
                  <c:v>44202</c:v>
                </c:pt>
                <c:pt idx="351">
                  <c:v>44203</c:v>
                </c:pt>
                <c:pt idx="352">
                  <c:v>44204</c:v>
                </c:pt>
                <c:pt idx="353">
                  <c:v>44205</c:v>
                </c:pt>
                <c:pt idx="354">
                  <c:v>44206</c:v>
                </c:pt>
                <c:pt idx="355">
                  <c:v>44207</c:v>
                </c:pt>
                <c:pt idx="356">
                  <c:v>44208</c:v>
                </c:pt>
                <c:pt idx="357">
                  <c:v>44209</c:v>
                </c:pt>
                <c:pt idx="358">
                  <c:v>44210</c:v>
                </c:pt>
                <c:pt idx="359">
                  <c:v>44211</c:v>
                </c:pt>
                <c:pt idx="360">
                  <c:v>44212</c:v>
                </c:pt>
                <c:pt idx="361">
                  <c:v>44213</c:v>
                </c:pt>
                <c:pt idx="362">
                  <c:v>44214</c:v>
                </c:pt>
                <c:pt idx="363">
                  <c:v>44215</c:v>
                </c:pt>
                <c:pt idx="364">
                  <c:v>44216</c:v>
                </c:pt>
                <c:pt idx="365">
                  <c:v>44217</c:v>
                </c:pt>
                <c:pt idx="366">
                  <c:v>44218</c:v>
                </c:pt>
                <c:pt idx="367">
                  <c:v>44219</c:v>
                </c:pt>
                <c:pt idx="368">
                  <c:v>44220</c:v>
                </c:pt>
                <c:pt idx="369">
                  <c:v>44221</c:v>
                </c:pt>
                <c:pt idx="370">
                  <c:v>44222</c:v>
                </c:pt>
                <c:pt idx="371">
                  <c:v>44223</c:v>
                </c:pt>
                <c:pt idx="372">
                  <c:v>44224</c:v>
                </c:pt>
                <c:pt idx="373">
                  <c:v>44225</c:v>
                </c:pt>
                <c:pt idx="374">
                  <c:v>44226</c:v>
                </c:pt>
                <c:pt idx="375">
                  <c:v>44227</c:v>
                </c:pt>
                <c:pt idx="376">
                  <c:v>44228</c:v>
                </c:pt>
                <c:pt idx="377">
                  <c:v>44229</c:v>
                </c:pt>
                <c:pt idx="378">
                  <c:v>44230</c:v>
                </c:pt>
                <c:pt idx="379">
                  <c:v>44231</c:v>
                </c:pt>
                <c:pt idx="380">
                  <c:v>44232</c:v>
                </c:pt>
                <c:pt idx="381">
                  <c:v>44233</c:v>
                </c:pt>
                <c:pt idx="382">
                  <c:v>44234</c:v>
                </c:pt>
                <c:pt idx="383">
                  <c:v>44235</c:v>
                </c:pt>
                <c:pt idx="384">
                  <c:v>44236</c:v>
                </c:pt>
                <c:pt idx="385">
                  <c:v>44237</c:v>
                </c:pt>
                <c:pt idx="386">
                  <c:v>44238</c:v>
                </c:pt>
                <c:pt idx="387">
                  <c:v>44239</c:v>
                </c:pt>
                <c:pt idx="388">
                  <c:v>44240</c:v>
                </c:pt>
                <c:pt idx="389">
                  <c:v>44241</c:v>
                </c:pt>
                <c:pt idx="390">
                  <c:v>44242</c:v>
                </c:pt>
                <c:pt idx="391">
                  <c:v>44243</c:v>
                </c:pt>
                <c:pt idx="392">
                  <c:v>44244</c:v>
                </c:pt>
                <c:pt idx="393">
                  <c:v>44245</c:v>
                </c:pt>
                <c:pt idx="394">
                  <c:v>44246</c:v>
                </c:pt>
                <c:pt idx="395">
                  <c:v>44247</c:v>
                </c:pt>
                <c:pt idx="396">
                  <c:v>44248</c:v>
                </c:pt>
                <c:pt idx="397">
                  <c:v>44249</c:v>
                </c:pt>
                <c:pt idx="398">
                  <c:v>44250</c:v>
                </c:pt>
                <c:pt idx="399">
                  <c:v>44251</c:v>
                </c:pt>
                <c:pt idx="400">
                  <c:v>44252</c:v>
                </c:pt>
                <c:pt idx="401">
                  <c:v>44253</c:v>
                </c:pt>
                <c:pt idx="402">
                  <c:v>44254</c:v>
                </c:pt>
                <c:pt idx="403">
                  <c:v>44255</c:v>
                </c:pt>
                <c:pt idx="404">
                  <c:v>44256</c:v>
                </c:pt>
                <c:pt idx="405">
                  <c:v>44257</c:v>
                </c:pt>
                <c:pt idx="406">
                  <c:v>44258</c:v>
                </c:pt>
                <c:pt idx="407">
                  <c:v>44259</c:v>
                </c:pt>
                <c:pt idx="408">
                  <c:v>44260</c:v>
                </c:pt>
                <c:pt idx="409">
                  <c:v>44261</c:v>
                </c:pt>
                <c:pt idx="410">
                  <c:v>44262</c:v>
                </c:pt>
                <c:pt idx="411">
                  <c:v>44263</c:v>
                </c:pt>
                <c:pt idx="412">
                  <c:v>44264</c:v>
                </c:pt>
                <c:pt idx="413">
                  <c:v>44265</c:v>
                </c:pt>
                <c:pt idx="414">
                  <c:v>44266</c:v>
                </c:pt>
                <c:pt idx="415">
                  <c:v>44267</c:v>
                </c:pt>
                <c:pt idx="416">
                  <c:v>44268</c:v>
                </c:pt>
                <c:pt idx="417">
                  <c:v>44269</c:v>
                </c:pt>
                <c:pt idx="418">
                  <c:v>44270</c:v>
                </c:pt>
                <c:pt idx="419">
                  <c:v>44271</c:v>
                </c:pt>
                <c:pt idx="420">
                  <c:v>44272</c:v>
                </c:pt>
                <c:pt idx="421">
                  <c:v>44273</c:v>
                </c:pt>
                <c:pt idx="422">
                  <c:v>44274</c:v>
                </c:pt>
                <c:pt idx="423">
                  <c:v>44275</c:v>
                </c:pt>
                <c:pt idx="424">
                  <c:v>44276</c:v>
                </c:pt>
                <c:pt idx="425">
                  <c:v>44277</c:v>
                </c:pt>
                <c:pt idx="426">
                  <c:v>44278</c:v>
                </c:pt>
                <c:pt idx="427">
                  <c:v>44279</c:v>
                </c:pt>
                <c:pt idx="428">
                  <c:v>44280</c:v>
                </c:pt>
                <c:pt idx="429">
                  <c:v>44281</c:v>
                </c:pt>
                <c:pt idx="430">
                  <c:v>44282</c:v>
                </c:pt>
                <c:pt idx="431">
                  <c:v>44283</c:v>
                </c:pt>
                <c:pt idx="432">
                  <c:v>44284</c:v>
                </c:pt>
                <c:pt idx="433">
                  <c:v>44285</c:v>
                </c:pt>
                <c:pt idx="434">
                  <c:v>44286</c:v>
                </c:pt>
                <c:pt idx="435">
                  <c:v>44287</c:v>
                </c:pt>
                <c:pt idx="436">
                  <c:v>44288</c:v>
                </c:pt>
                <c:pt idx="437">
                  <c:v>44289</c:v>
                </c:pt>
                <c:pt idx="438">
                  <c:v>44290</c:v>
                </c:pt>
                <c:pt idx="439">
                  <c:v>44291</c:v>
                </c:pt>
                <c:pt idx="440">
                  <c:v>44292</c:v>
                </c:pt>
                <c:pt idx="441">
                  <c:v>44293</c:v>
                </c:pt>
                <c:pt idx="442">
                  <c:v>44294</c:v>
                </c:pt>
                <c:pt idx="443">
                  <c:v>44295</c:v>
                </c:pt>
                <c:pt idx="444">
                  <c:v>44296</c:v>
                </c:pt>
                <c:pt idx="445">
                  <c:v>44297</c:v>
                </c:pt>
                <c:pt idx="446">
                  <c:v>44298</c:v>
                </c:pt>
                <c:pt idx="447">
                  <c:v>44299</c:v>
                </c:pt>
                <c:pt idx="448">
                  <c:v>44300</c:v>
                </c:pt>
                <c:pt idx="449">
                  <c:v>44301</c:v>
                </c:pt>
                <c:pt idx="450">
                  <c:v>44302</c:v>
                </c:pt>
                <c:pt idx="451">
                  <c:v>44303</c:v>
                </c:pt>
                <c:pt idx="452">
                  <c:v>44304</c:v>
                </c:pt>
                <c:pt idx="453">
                  <c:v>44305</c:v>
                </c:pt>
                <c:pt idx="454">
                  <c:v>44306</c:v>
                </c:pt>
                <c:pt idx="455">
                  <c:v>44307</c:v>
                </c:pt>
                <c:pt idx="456">
                  <c:v>44308</c:v>
                </c:pt>
                <c:pt idx="457">
                  <c:v>44309</c:v>
                </c:pt>
                <c:pt idx="458">
                  <c:v>44310</c:v>
                </c:pt>
                <c:pt idx="459">
                  <c:v>44311</c:v>
                </c:pt>
                <c:pt idx="460">
                  <c:v>44312</c:v>
                </c:pt>
                <c:pt idx="461">
                  <c:v>44313</c:v>
                </c:pt>
                <c:pt idx="462">
                  <c:v>44314</c:v>
                </c:pt>
                <c:pt idx="463">
                  <c:v>44315</c:v>
                </c:pt>
                <c:pt idx="464">
                  <c:v>44316</c:v>
                </c:pt>
                <c:pt idx="465">
                  <c:v>44317</c:v>
                </c:pt>
                <c:pt idx="466">
                  <c:v>44318</c:v>
                </c:pt>
                <c:pt idx="467">
                  <c:v>44319</c:v>
                </c:pt>
                <c:pt idx="468">
                  <c:v>44320</c:v>
                </c:pt>
                <c:pt idx="469">
                  <c:v>44321</c:v>
                </c:pt>
                <c:pt idx="470">
                  <c:v>44322</c:v>
                </c:pt>
                <c:pt idx="471">
                  <c:v>44323</c:v>
                </c:pt>
                <c:pt idx="472">
                  <c:v>44324</c:v>
                </c:pt>
                <c:pt idx="473">
                  <c:v>44325</c:v>
                </c:pt>
                <c:pt idx="474">
                  <c:v>44326</c:v>
                </c:pt>
                <c:pt idx="475">
                  <c:v>44327</c:v>
                </c:pt>
                <c:pt idx="476">
                  <c:v>44328</c:v>
                </c:pt>
                <c:pt idx="477">
                  <c:v>44329</c:v>
                </c:pt>
                <c:pt idx="478">
                  <c:v>44330</c:v>
                </c:pt>
                <c:pt idx="479">
                  <c:v>44331</c:v>
                </c:pt>
                <c:pt idx="480">
                  <c:v>44332</c:v>
                </c:pt>
                <c:pt idx="481">
                  <c:v>44333</c:v>
                </c:pt>
                <c:pt idx="482">
                  <c:v>44334</c:v>
                </c:pt>
                <c:pt idx="483">
                  <c:v>44335</c:v>
                </c:pt>
                <c:pt idx="484">
                  <c:v>44336</c:v>
                </c:pt>
                <c:pt idx="485">
                  <c:v>44337</c:v>
                </c:pt>
                <c:pt idx="486">
                  <c:v>44338</c:v>
                </c:pt>
                <c:pt idx="487">
                  <c:v>44339</c:v>
                </c:pt>
                <c:pt idx="488">
                  <c:v>44340</c:v>
                </c:pt>
                <c:pt idx="489">
                  <c:v>44341</c:v>
                </c:pt>
                <c:pt idx="490">
                  <c:v>44342</c:v>
                </c:pt>
                <c:pt idx="491">
                  <c:v>44343</c:v>
                </c:pt>
                <c:pt idx="492">
                  <c:v>44344</c:v>
                </c:pt>
                <c:pt idx="493">
                  <c:v>44345</c:v>
                </c:pt>
                <c:pt idx="494">
                  <c:v>44346</c:v>
                </c:pt>
                <c:pt idx="495">
                  <c:v>44347</c:v>
                </c:pt>
                <c:pt idx="496">
                  <c:v>44348</c:v>
                </c:pt>
                <c:pt idx="497">
                  <c:v>44349</c:v>
                </c:pt>
                <c:pt idx="498">
                  <c:v>44350</c:v>
                </c:pt>
                <c:pt idx="499">
                  <c:v>44351</c:v>
                </c:pt>
                <c:pt idx="500">
                  <c:v>44352</c:v>
                </c:pt>
                <c:pt idx="501">
                  <c:v>44353</c:v>
                </c:pt>
                <c:pt idx="502">
                  <c:v>44354</c:v>
                </c:pt>
                <c:pt idx="503">
                  <c:v>44355</c:v>
                </c:pt>
                <c:pt idx="504">
                  <c:v>44356</c:v>
                </c:pt>
                <c:pt idx="505">
                  <c:v>44357</c:v>
                </c:pt>
                <c:pt idx="506">
                  <c:v>44358</c:v>
                </c:pt>
                <c:pt idx="507">
                  <c:v>44359</c:v>
                </c:pt>
                <c:pt idx="508">
                  <c:v>44360</c:v>
                </c:pt>
                <c:pt idx="509">
                  <c:v>44361</c:v>
                </c:pt>
                <c:pt idx="510">
                  <c:v>44362</c:v>
                </c:pt>
                <c:pt idx="511">
                  <c:v>44363</c:v>
                </c:pt>
                <c:pt idx="512">
                  <c:v>44364</c:v>
                </c:pt>
                <c:pt idx="513">
                  <c:v>44365</c:v>
                </c:pt>
                <c:pt idx="514">
                  <c:v>44366</c:v>
                </c:pt>
                <c:pt idx="515">
                  <c:v>44367</c:v>
                </c:pt>
                <c:pt idx="516">
                  <c:v>44368</c:v>
                </c:pt>
                <c:pt idx="517">
                  <c:v>44369</c:v>
                </c:pt>
                <c:pt idx="518">
                  <c:v>44370</c:v>
                </c:pt>
                <c:pt idx="519">
                  <c:v>44371</c:v>
                </c:pt>
                <c:pt idx="520">
                  <c:v>44372</c:v>
                </c:pt>
                <c:pt idx="521">
                  <c:v>44373</c:v>
                </c:pt>
                <c:pt idx="522">
                  <c:v>44374</c:v>
                </c:pt>
                <c:pt idx="523">
                  <c:v>44375</c:v>
                </c:pt>
                <c:pt idx="524">
                  <c:v>44376</c:v>
                </c:pt>
                <c:pt idx="525">
                  <c:v>44377</c:v>
                </c:pt>
                <c:pt idx="526">
                  <c:v>44378</c:v>
                </c:pt>
                <c:pt idx="527">
                  <c:v>44379</c:v>
                </c:pt>
                <c:pt idx="528">
                  <c:v>44380</c:v>
                </c:pt>
                <c:pt idx="529">
                  <c:v>44381</c:v>
                </c:pt>
                <c:pt idx="530">
                  <c:v>44382</c:v>
                </c:pt>
                <c:pt idx="531">
                  <c:v>44383</c:v>
                </c:pt>
                <c:pt idx="532">
                  <c:v>44384</c:v>
                </c:pt>
                <c:pt idx="533">
                  <c:v>44385</c:v>
                </c:pt>
                <c:pt idx="534">
                  <c:v>44386</c:v>
                </c:pt>
                <c:pt idx="535">
                  <c:v>44387</c:v>
                </c:pt>
                <c:pt idx="536">
                  <c:v>44388</c:v>
                </c:pt>
                <c:pt idx="537">
                  <c:v>44389</c:v>
                </c:pt>
                <c:pt idx="538">
                  <c:v>44390</c:v>
                </c:pt>
                <c:pt idx="539">
                  <c:v>44391</c:v>
                </c:pt>
                <c:pt idx="540">
                  <c:v>44392</c:v>
                </c:pt>
                <c:pt idx="541">
                  <c:v>44393</c:v>
                </c:pt>
                <c:pt idx="542">
                  <c:v>44394</c:v>
                </c:pt>
                <c:pt idx="543">
                  <c:v>44395</c:v>
                </c:pt>
                <c:pt idx="544">
                  <c:v>44396</c:v>
                </c:pt>
                <c:pt idx="545">
                  <c:v>44397</c:v>
                </c:pt>
                <c:pt idx="546">
                  <c:v>44398</c:v>
                </c:pt>
                <c:pt idx="547">
                  <c:v>44399</c:v>
                </c:pt>
                <c:pt idx="548">
                  <c:v>44400</c:v>
                </c:pt>
                <c:pt idx="549">
                  <c:v>44401</c:v>
                </c:pt>
                <c:pt idx="550">
                  <c:v>44402</c:v>
                </c:pt>
                <c:pt idx="551">
                  <c:v>44403</c:v>
                </c:pt>
                <c:pt idx="552">
                  <c:v>44404</c:v>
                </c:pt>
                <c:pt idx="553">
                  <c:v>44405</c:v>
                </c:pt>
                <c:pt idx="554">
                  <c:v>44406</c:v>
                </c:pt>
                <c:pt idx="555">
                  <c:v>44407</c:v>
                </c:pt>
                <c:pt idx="556">
                  <c:v>44408</c:v>
                </c:pt>
                <c:pt idx="557">
                  <c:v>44409</c:v>
                </c:pt>
                <c:pt idx="558">
                  <c:v>44410</c:v>
                </c:pt>
                <c:pt idx="559">
                  <c:v>44411</c:v>
                </c:pt>
                <c:pt idx="560">
                  <c:v>44412</c:v>
                </c:pt>
                <c:pt idx="561">
                  <c:v>44413</c:v>
                </c:pt>
                <c:pt idx="562">
                  <c:v>44414</c:v>
                </c:pt>
                <c:pt idx="563">
                  <c:v>44415</c:v>
                </c:pt>
                <c:pt idx="564">
                  <c:v>44416</c:v>
                </c:pt>
                <c:pt idx="565">
                  <c:v>44417</c:v>
                </c:pt>
                <c:pt idx="566">
                  <c:v>44418</c:v>
                </c:pt>
                <c:pt idx="567">
                  <c:v>44419</c:v>
                </c:pt>
                <c:pt idx="568">
                  <c:v>44420</c:v>
                </c:pt>
                <c:pt idx="569">
                  <c:v>44421</c:v>
                </c:pt>
                <c:pt idx="570">
                  <c:v>44422</c:v>
                </c:pt>
                <c:pt idx="571">
                  <c:v>44423</c:v>
                </c:pt>
                <c:pt idx="572">
                  <c:v>44424</c:v>
                </c:pt>
                <c:pt idx="573">
                  <c:v>44425</c:v>
                </c:pt>
                <c:pt idx="574">
                  <c:v>44426</c:v>
                </c:pt>
                <c:pt idx="575">
                  <c:v>44427</c:v>
                </c:pt>
                <c:pt idx="576">
                  <c:v>44428</c:v>
                </c:pt>
                <c:pt idx="577">
                  <c:v>44429</c:v>
                </c:pt>
                <c:pt idx="578">
                  <c:v>44430</c:v>
                </c:pt>
                <c:pt idx="579">
                  <c:v>44431</c:v>
                </c:pt>
                <c:pt idx="580">
                  <c:v>44432</c:v>
                </c:pt>
                <c:pt idx="581">
                  <c:v>44433</c:v>
                </c:pt>
                <c:pt idx="582">
                  <c:v>44434</c:v>
                </c:pt>
                <c:pt idx="583">
                  <c:v>44435</c:v>
                </c:pt>
                <c:pt idx="584">
                  <c:v>44436</c:v>
                </c:pt>
                <c:pt idx="585">
                  <c:v>44437</c:v>
                </c:pt>
                <c:pt idx="586">
                  <c:v>44438</c:v>
                </c:pt>
                <c:pt idx="587">
                  <c:v>44439</c:v>
                </c:pt>
                <c:pt idx="588">
                  <c:v>44440</c:v>
                </c:pt>
                <c:pt idx="589">
                  <c:v>44441</c:v>
                </c:pt>
                <c:pt idx="590">
                  <c:v>44442</c:v>
                </c:pt>
                <c:pt idx="591">
                  <c:v>44443</c:v>
                </c:pt>
                <c:pt idx="592">
                  <c:v>44444</c:v>
                </c:pt>
                <c:pt idx="593">
                  <c:v>44445</c:v>
                </c:pt>
                <c:pt idx="594">
                  <c:v>44446</c:v>
                </c:pt>
                <c:pt idx="595">
                  <c:v>44447</c:v>
                </c:pt>
                <c:pt idx="596">
                  <c:v>44448</c:v>
                </c:pt>
                <c:pt idx="597">
                  <c:v>44449</c:v>
                </c:pt>
                <c:pt idx="598">
                  <c:v>44450</c:v>
                </c:pt>
                <c:pt idx="599">
                  <c:v>44451</c:v>
                </c:pt>
                <c:pt idx="600">
                  <c:v>44452</c:v>
                </c:pt>
                <c:pt idx="601">
                  <c:v>44453</c:v>
                </c:pt>
                <c:pt idx="602">
                  <c:v>44454</c:v>
                </c:pt>
                <c:pt idx="603">
                  <c:v>44455</c:v>
                </c:pt>
                <c:pt idx="604">
                  <c:v>44456</c:v>
                </c:pt>
                <c:pt idx="605">
                  <c:v>44457</c:v>
                </c:pt>
                <c:pt idx="606">
                  <c:v>44458</c:v>
                </c:pt>
                <c:pt idx="607">
                  <c:v>44459</c:v>
                </c:pt>
                <c:pt idx="608">
                  <c:v>44460</c:v>
                </c:pt>
                <c:pt idx="609">
                  <c:v>44461</c:v>
                </c:pt>
                <c:pt idx="610">
                  <c:v>44462</c:v>
                </c:pt>
                <c:pt idx="611">
                  <c:v>44463</c:v>
                </c:pt>
                <c:pt idx="612">
                  <c:v>44464</c:v>
                </c:pt>
                <c:pt idx="613">
                  <c:v>44465</c:v>
                </c:pt>
                <c:pt idx="614">
                  <c:v>44466</c:v>
                </c:pt>
                <c:pt idx="615">
                  <c:v>44467</c:v>
                </c:pt>
                <c:pt idx="616">
                  <c:v>44468</c:v>
                </c:pt>
                <c:pt idx="617">
                  <c:v>44469</c:v>
                </c:pt>
                <c:pt idx="618">
                  <c:v>44470</c:v>
                </c:pt>
                <c:pt idx="619">
                  <c:v>44471</c:v>
                </c:pt>
                <c:pt idx="620">
                  <c:v>44472</c:v>
                </c:pt>
                <c:pt idx="621">
                  <c:v>44473</c:v>
                </c:pt>
                <c:pt idx="622">
                  <c:v>44474</c:v>
                </c:pt>
                <c:pt idx="623">
                  <c:v>44475</c:v>
                </c:pt>
                <c:pt idx="624">
                  <c:v>44476</c:v>
                </c:pt>
                <c:pt idx="625">
                  <c:v>44477</c:v>
                </c:pt>
                <c:pt idx="626">
                  <c:v>44478</c:v>
                </c:pt>
                <c:pt idx="627">
                  <c:v>44479</c:v>
                </c:pt>
                <c:pt idx="628">
                  <c:v>44480</c:v>
                </c:pt>
                <c:pt idx="629">
                  <c:v>44481</c:v>
                </c:pt>
                <c:pt idx="630">
                  <c:v>44482</c:v>
                </c:pt>
                <c:pt idx="631">
                  <c:v>44483</c:v>
                </c:pt>
                <c:pt idx="632">
                  <c:v>44484</c:v>
                </c:pt>
                <c:pt idx="633">
                  <c:v>44485</c:v>
                </c:pt>
                <c:pt idx="634">
                  <c:v>44486</c:v>
                </c:pt>
                <c:pt idx="635">
                  <c:v>44487</c:v>
                </c:pt>
                <c:pt idx="636">
                  <c:v>44488</c:v>
                </c:pt>
                <c:pt idx="637">
                  <c:v>44489</c:v>
                </c:pt>
                <c:pt idx="638">
                  <c:v>44490</c:v>
                </c:pt>
                <c:pt idx="639">
                  <c:v>44491</c:v>
                </c:pt>
                <c:pt idx="640">
                  <c:v>44492</c:v>
                </c:pt>
                <c:pt idx="641">
                  <c:v>44493</c:v>
                </c:pt>
                <c:pt idx="642">
                  <c:v>44494</c:v>
                </c:pt>
                <c:pt idx="643">
                  <c:v>44495</c:v>
                </c:pt>
                <c:pt idx="644">
                  <c:v>44496</c:v>
                </c:pt>
                <c:pt idx="645">
                  <c:v>44497</c:v>
                </c:pt>
                <c:pt idx="646">
                  <c:v>44498</c:v>
                </c:pt>
                <c:pt idx="647">
                  <c:v>44499</c:v>
                </c:pt>
                <c:pt idx="648">
                  <c:v>44500</c:v>
                </c:pt>
                <c:pt idx="649">
                  <c:v>44501</c:v>
                </c:pt>
                <c:pt idx="650">
                  <c:v>44502</c:v>
                </c:pt>
                <c:pt idx="651">
                  <c:v>44503</c:v>
                </c:pt>
                <c:pt idx="652">
                  <c:v>44504</c:v>
                </c:pt>
                <c:pt idx="653">
                  <c:v>44505</c:v>
                </c:pt>
                <c:pt idx="654">
                  <c:v>44506</c:v>
                </c:pt>
                <c:pt idx="655">
                  <c:v>44507</c:v>
                </c:pt>
                <c:pt idx="656">
                  <c:v>44508</c:v>
                </c:pt>
                <c:pt idx="657">
                  <c:v>44509</c:v>
                </c:pt>
                <c:pt idx="658">
                  <c:v>44510</c:v>
                </c:pt>
                <c:pt idx="659">
                  <c:v>44511</c:v>
                </c:pt>
                <c:pt idx="660">
                  <c:v>44512</c:v>
                </c:pt>
                <c:pt idx="661">
                  <c:v>44513</c:v>
                </c:pt>
                <c:pt idx="662">
                  <c:v>44514</c:v>
                </c:pt>
                <c:pt idx="663">
                  <c:v>44515</c:v>
                </c:pt>
                <c:pt idx="664">
                  <c:v>44516</c:v>
                </c:pt>
                <c:pt idx="665">
                  <c:v>44517</c:v>
                </c:pt>
                <c:pt idx="666">
                  <c:v>44518</c:v>
                </c:pt>
                <c:pt idx="667">
                  <c:v>44519</c:v>
                </c:pt>
                <c:pt idx="668">
                  <c:v>44520</c:v>
                </c:pt>
                <c:pt idx="669">
                  <c:v>44521</c:v>
                </c:pt>
                <c:pt idx="670">
                  <c:v>44522</c:v>
                </c:pt>
                <c:pt idx="671">
                  <c:v>44523</c:v>
                </c:pt>
                <c:pt idx="672">
                  <c:v>44524</c:v>
                </c:pt>
                <c:pt idx="673">
                  <c:v>44525</c:v>
                </c:pt>
                <c:pt idx="674">
                  <c:v>44526</c:v>
                </c:pt>
                <c:pt idx="675">
                  <c:v>44527</c:v>
                </c:pt>
                <c:pt idx="676">
                  <c:v>44528</c:v>
                </c:pt>
                <c:pt idx="677">
                  <c:v>44529</c:v>
                </c:pt>
                <c:pt idx="678">
                  <c:v>44530</c:v>
                </c:pt>
                <c:pt idx="679">
                  <c:v>44531</c:v>
                </c:pt>
                <c:pt idx="680">
                  <c:v>44532</c:v>
                </c:pt>
                <c:pt idx="681">
                  <c:v>44533</c:v>
                </c:pt>
                <c:pt idx="682">
                  <c:v>44534</c:v>
                </c:pt>
                <c:pt idx="683">
                  <c:v>44535</c:v>
                </c:pt>
                <c:pt idx="684">
                  <c:v>44536</c:v>
                </c:pt>
                <c:pt idx="685">
                  <c:v>44537</c:v>
                </c:pt>
                <c:pt idx="686">
                  <c:v>44538</c:v>
                </c:pt>
                <c:pt idx="687">
                  <c:v>44539</c:v>
                </c:pt>
                <c:pt idx="688">
                  <c:v>44540</c:v>
                </c:pt>
                <c:pt idx="689">
                  <c:v>44541</c:v>
                </c:pt>
                <c:pt idx="690">
                  <c:v>44542</c:v>
                </c:pt>
                <c:pt idx="691">
                  <c:v>44543</c:v>
                </c:pt>
                <c:pt idx="692">
                  <c:v>44544</c:v>
                </c:pt>
                <c:pt idx="693">
                  <c:v>44545</c:v>
                </c:pt>
                <c:pt idx="694">
                  <c:v>44546</c:v>
                </c:pt>
                <c:pt idx="695">
                  <c:v>44547</c:v>
                </c:pt>
                <c:pt idx="696">
                  <c:v>44548</c:v>
                </c:pt>
                <c:pt idx="697">
                  <c:v>44549</c:v>
                </c:pt>
                <c:pt idx="698">
                  <c:v>44550</c:v>
                </c:pt>
                <c:pt idx="699">
                  <c:v>44551</c:v>
                </c:pt>
                <c:pt idx="700">
                  <c:v>44552</c:v>
                </c:pt>
                <c:pt idx="701">
                  <c:v>44553</c:v>
                </c:pt>
                <c:pt idx="702">
                  <c:v>44554</c:v>
                </c:pt>
                <c:pt idx="703">
                  <c:v>44555</c:v>
                </c:pt>
                <c:pt idx="704">
                  <c:v>44556</c:v>
                </c:pt>
                <c:pt idx="705">
                  <c:v>44557</c:v>
                </c:pt>
                <c:pt idx="706">
                  <c:v>44558</c:v>
                </c:pt>
                <c:pt idx="707">
                  <c:v>44559</c:v>
                </c:pt>
                <c:pt idx="708">
                  <c:v>44560</c:v>
                </c:pt>
                <c:pt idx="709">
                  <c:v>44561</c:v>
                </c:pt>
                <c:pt idx="710">
                  <c:v>44562</c:v>
                </c:pt>
                <c:pt idx="711">
                  <c:v>44563</c:v>
                </c:pt>
                <c:pt idx="712">
                  <c:v>44564</c:v>
                </c:pt>
                <c:pt idx="713">
                  <c:v>44565</c:v>
                </c:pt>
                <c:pt idx="714">
                  <c:v>44566</c:v>
                </c:pt>
                <c:pt idx="715">
                  <c:v>44567</c:v>
                </c:pt>
                <c:pt idx="716">
                  <c:v>44568</c:v>
                </c:pt>
                <c:pt idx="717">
                  <c:v>44569</c:v>
                </c:pt>
                <c:pt idx="718">
                  <c:v>44570</c:v>
                </c:pt>
                <c:pt idx="719">
                  <c:v>44571</c:v>
                </c:pt>
                <c:pt idx="720">
                  <c:v>44572</c:v>
                </c:pt>
                <c:pt idx="721">
                  <c:v>44573</c:v>
                </c:pt>
                <c:pt idx="722">
                  <c:v>44574</c:v>
                </c:pt>
                <c:pt idx="723">
                  <c:v>44575</c:v>
                </c:pt>
                <c:pt idx="724">
                  <c:v>44576</c:v>
                </c:pt>
                <c:pt idx="725">
                  <c:v>44577</c:v>
                </c:pt>
                <c:pt idx="726">
                  <c:v>44578</c:v>
                </c:pt>
                <c:pt idx="727">
                  <c:v>44579</c:v>
                </c:pt>
                <c:pt idx="728">
                  <c:v>44580</c:v>
                </c:pt>
                <c:pt idx="729">
                  <c:v>44581</c:v>
                </c:pt>
                <c:pt idx="730">
                  <c:v>44582</c:v>
                </c:pt>
                <c:pt idx="731">
                  <c:v>44583</c:v>
                </c:pt>
                <c:pt idx="732">
                  <c:v>44584</c:v>
                </c:pt>
                <c:pt idx="733">
                  <c:v>44585</c:v>
                </c:pt>
                <c:pt idx="734">
                  <c:v>44586</c:v>
                </c:pt>
                <c:pt idx="735">
                  <c:v>44587</c:v>
                </c:pt>
                <c:pt idx="736">
                  <c:v>44588</c:v>
                </c:pt>
                <c:pt idx="737">
                  <c:v>44589</c:v>
                </c:pt>
                <c:pt idx="738">
                  <c:v>44590</c:v>
                </c:pt>
                <c:pt idx="739">
                  <c:v>44591</c:v>
                </c:pt>
                <c:pt idx="740">
                  <c:v>44592</c:v>
                </c:pt>
                <c:pt idx="741">
                  <c:v>44593</c:v>
                </c:pt>
                <c:pt idx="742">
                  <c:v>44594</c:v>
                </c:pt>
                <c:pt idx="743">
                  <c:v>44595</c:v>
                </c:pt>
                <c:pt idx="744">
                  <c:v>44596</c:v>
                </c:pt>
                <c:pt idx="745">
                  <c:v>44597</c:v>
                </c:pt>
                <c:pt idx="746">
                  <c:v>44598</c:v>
                </c:pt>
                <c:pt idx="747">
                  <c:v>44599</c:v>
                </c:pt>
                <c:pt idx="748">
                  <c:v>44600</c:v>
                </c:pt>
                <c:pt idx="749">
                  <c:v>44601</c:v>
                </c:pt>
                <c:pt idx="750">
                  <c:v>44602</c:v>
                </c:pt>
                <c:pt idx="751">
                  <c:v>44603</c:v>
                </c:pt>
                <c:pt idx="752">
                  <c:v>44604</c:v>
                </c:pt>
                <c:pt idx="753">
                  <c:v>44605</c:v>
                </c:pt>
                <c:pt idx="754">
                  <c:v>44606</c:v>
                </c:pt>
                <c:pt idx="755">
                  <c:v>44607</c:v>
                </c:pt>
                <c:pt idx="756">
                  <c:v>44608</c:v>
                </c:pt>
                <c:pt idx="757">
                  <c:v>44609</c:v>
                </c:pt>
                <c:pt idx="758">
                  <c:v>44610</c:v>
                </c:pt>
              </c:numCache>
            </c:numRef>
          </c:cat>
          <c:val>
            <c:numRef>
              <c:f>CA!$C$2:$C$760</c:f>
              <c:numCache>
                <c:formatCode>0</c:formatCode>
                <c:ptCount val="759"/>
                <c:pt idx="0">
                  <c:v>0</c:v>
                </c:pt>
                <c:pt idx="1">
                  <c:v>0</c:v>
                </c:pt>
                <c:pt idx="2">
                  <c:v>0</c:v>
                </c:pt>
                <c:pt idx="3">
                  <c:v>0</c:v>
                </c:pt>
                <c:pt idx="4">
                  <c:v>0</c:v>
                </c:pt>
                <c:pt idx="5">
                  <c:v>0</c:v>
                </c:pt>
                <c:pt idx="6">
                  <c:v>0</c:v>
                </c:pt>
                <c:pt idx="7">
                  <c:v>0</c:v>
                </c:pt>
                <c:pt idx="8">
                  <c:v>0</c:v>
                </c:pt>
                <c:pt idx="9">
                  <c:v>0</c:v>
                </c:pt>
                <c:pt idx="10">
                  <c:v>0</c:v>
                </c:pt>
                <c:pt idx="11">
                  <c:v>0</c:v>
                </c:pt>
                <c:pt idx="12">
                  <c:v>1</c:v>
                </c:pt>
                <c:pt idx="13">
                  <c:v>1</c:v>
                </c:pt>
                <c:pt idx="14">
                  <c:v>1</c:v>
                </c:pt>
                <c:pt idx="15">
                  <c:v>1</c:v>
                </c:pt>
                <c:pt idx="16">
                  <c:v>1</c:v>
                </c:pt>
                <c:pt idx="17">
                  <c:v>1</c:v>
                </c:pt>
                <c:pt idx="18">
                  <c:v>0</c:v>
                </c:pt>
                <c:pt idx="19">
                  <c:v>0</c:v>
                </c:pt>
                <c:pt idx="20">
                  <c:v>0</c:v>
                </c:pt>
                <c:pt idx="21">
                  <c:v>0</c:v>
                </c:pt>
                <c:pt idx="22">
                  <c:v>0</c:v>
                </c:pt>
                <c:pt idx="23">
                  <c:v>0</c:v>
                </c:pt>
                <c:pt idx="24">
                  <c:v>0</c:v>
                </c:pt>
                <c:pt idx="25">
                  <c:v>0</c:v>
                </c:pt>
                <c:pt idx="26">
                  <c:v>0</c:v>
                </c:pt>
                <c:pt idx="27">
                  <c:v>1</c:v>
                </c:pt>
                <c:pt idx="28">
                  <c:v>1</c:v>
                </c:pt>
                <c:pt idx="29">
                  <c:v>1</c:v>
                </c:pt>
                <c:pt idx="30">
                  <c:v>1</c:v>
                </c:pt>
                <c:pt idx="31">
                  <c:v>2</c:v>
                </c:pt>
                <c:pt idx="32">
                  <c:v>2</c:v>
                </c:pt>
                <c:pt idx="33">
                  <c:v>2</c:v>
                </c:pt>
                <c:pt idx="34">
                  <c:v>2</c:v>
                </c:pt>
                <c:pt idx="35">
                  <c:v>2</c:v>
                </c:pt>
                <c:pt idx="36">
                  <c:v>3</c:v>
                </c:pt>
                <c:pt idx="37">
                  <c:v>2</c:v>
                </c:pt>
                <c:pt idx="38">
                  <c:v>2</c:v>
                </c:pt>
                <c:pt idx="39">
                  <c:v>2</c:v>
                </c:pt>
                <c:pt idx="40">
                  <c:v>2</c:v>
                </c:pt>
                <c:pt idx="41">
                  <c:v>3</c:v>
                </c:pt>
                <c:pt idx="42">
                  <c:v>3</c:v>
                </c:pt>
                <c:pt idx="43">
                  <c:v>4</c:v>
                </c:pt>
                <c:pt idx="44">
                  <c:v>5</c:v>
                </c:pt>
                <c:pt idx="45">
                  <c:v>8</c:v>
                </c:pt>
                <c:pt idx="46">
                  <c:v>11</c:v>
                </c:pt>
                <c:pt idx="47">
                  <c:v>13</c:v>
                </c:pt>
                <c:pt idx="48">
                  <c:v>16</c:v>
                </c:pt>
                <c:pt idx="49">
                  <c:v>18</c:v>
                </c:pt>
                <c:pt idx="50">
                  <c:v>20</c:v>
                </c:pt>
                <c:pt idx="51">
                  <c:v>25</c:v>
                </c:pt>
                <c:pt idx="52">
                  <c:v>29</c:v>
                </c:pt>
                <c:pt idx="53">
                  <c:v>32</c:v>
                </c:pt>
                <c:pt idx="54">
                  <c:v>37</c:v>
                </c:pt>
                <c:pt idx="55">
                  <c:v>45</c:v>
                </c:pt>
                <c:pt idx="56">
                  <c:v>48</c:v>
                </c:pt>
                <c:pt idx="57">
                  <c:v>68</c:v>
                </c:pt>
                <c:pt idx="58">
                  <c:v>108</c:v>
                </c:pt>
                <c:pt idx="59">
                  <c:v>134</c:v>
                </c:pt>
                <c:pt idx="60">
                  <c:v>162</c:v>
                </c:pt>
                <c:pt idx="61">
                  <c:v>192</c:v>
                </c:pt>
                <c:pt idx="62">
                  <c:v>212</c:v>
                </c:pt>
                <c:pt idx="63">
                  <c:v>289</c:v>
                </c:pt>
                <c:pt idx="64">
                  <c:v>333</c:v>
                </c:pt>
                <c:pt idx="65">
                  <c:v>399</c:v>
                </c:pt>
                <c:pt idx="66">
                  <c:v>488</c:v>
                </c:pt>
                <c:pt idx="67">
                  <c:v>1300</c:v>
                </c:pt>
                <c:pt idx="68">
                  <c:v>576</c:v>
                </c:pt>
                <c:pt idx="69">
                  <c:v>711</c:v>
                </c:pt>
                <c:pt idx="70">
                  <c:v>803</c:v>
                </c:pt>
                <c:pt idx="71">
                  <c:v>884</c:v>
                </c:pt>
                <c:pt idx="72">
                  <c:v>986</c:v>
                </c:pt>
                <c:pt idx="73">
                  <c:v>1055</c:v>
                </c:pt>
                <c:pt idx="74">
                  <c:v>410</c:v>
                </c:pt>
                <c:pt idx="75">
                  <c:v>1225</c:v>
                </c:pt>
                <c:pt idx="76">
                  <c:v>1276</c:v>
                </c:pt>
                <c:pt idx="77">
                  <c:v>1257</c:v>
                </c:pt>
                <c:pt idx="78">
                  <c:v>1303</c:v>
                </c:pt>
                <c:pt idx="79">
                  <c:v>1253</c:v>
                </c:pt>
                <c:pt idx="80">
                  <c:v>1227</c:v>
                </c:pt>
                <c:pt idx="81">
                  <c:v>1194</c:v>
                </c:pt>
                <c:pt idx="82">
                  <c:v>1145</c:v>
                </c:pt>
                <c:pt idx="83">
                  <c:v>1055</c:v>
                </c:pt>
                <c:pt idx="84">
                  <c:v>1067</c:v>
                </c:pt>
                <c:pt idx="85">
                  <c:v>1125</c:v>
                </c:pt>
                <c:pt idx="86">
                  <c:v>1151</c:v>
                </c:pt>
                <c:pt idx="87">
                  <c:v>1193</c:v>
                </c:pt>
                <c:pt idx="88">
                  <c:v>1220</c:v>
                </c:pt>
                <c:pt idx="89">
                  <c:v>1233</c:v>
                </c:pt>
                <c:pt idx="90">
                  <c:v>1430</c:v>
                </c:pt>
                <c:pt idx="91">
                  <c:v>1567</c:v>
                </c:pt>
                <c:pt idx="92">
                  <c:v>1598</c:v>
                </c:pt>
                <c:pt idx="93">
                  <c:v>1675</c:v>
                </c:pt>
                <c:pt idx="94">
                  <c:v>1739</c:v>
                </c:pt>
                <c:pt idx="95">
                  <c:v>1690</c:v>
                </c:pt>
                <c:pt idx="96">
                  <c:v>1784</c:v>
                </c:pt>
                <c:pt idx="97">
                  <c:v>1681</c:v>
                </c:pt>
                <c:pt idx="98">
                  <c:v>1586</c:v>
                </c:pt>
                <c:pt idx="99">
                  <c:v>1650</c:v>
                </c:pt>
                <c:pt idx="100">
                  <c:v>1598</c:v>
                </c:pt>
                <c:pt idx="101">
                  <c:v>1580</c:v>
                </c:pt>
                <c:pt idx="102">
                  <c:v>1636</c:v>
                </c:pt>
                <c:pt idx="103">
                  <c:v>1639</c:v>
                </c:pt>
                <c:pt idx="104">
                  <c:v>1597</c:v>
                </c:pt>
                <c:pt idx="105">
                  <c:v>1759</c:v>
                </c:pt>
                <c:pt idx="106">
                  <c:v>1671</c:v>
                </c:pt>
                <c:pt idx="107">
                  <c:v>1724</c:v>
                </c:pt>
                <c:pt idx="108">
                  <c:v>1766</c:v>
                </c:pt>
                <c:pt idx="109">
                  <c:v>1866</c:v>
                </c:pt>
                <c:pt idx="110">
                  <c:v>1857</c:v>
                </c:pt>
                <c:pt idx="111">
                  <c:v>1881</c:v>
                </c:pt>
                <c:pt idx="112">
                  <c:v>1024</c:v>
                </c:pt>
                <c:pt idx="113">
                  <c:v>1793</c:v>
                </c:pt>
                <c:pt idx="114">
                  <c:v>1775</c:v>
                </c:pt>
                <c:pt idx="115">
                  <c:v>1747</c:v>
                </c:pt>
                <c:pt idx="116">
                  <c:v>1737</c:v>
                </c:pt>
                <c:pt idx="117">
                  <c:v>1784</c:v>
                </c:pt>
                <c:pt idx="118">
                  <c:v>1773</c:v>
                </c:pt>
                <c:pt idx="119">
                  <c:v>2582</c:v>
                </c:pt>
                <c:pt idx="120">
                  <c:v>1862</c:v>
                </c:pt>
                <c:pt idx="121">
                  <c:v>1930</c:v>
                </c:pt>
                <c:pt idx="122">
                  <c:v>1977</c:v>
                </c:pt>
                <c:pt idx="123">
                  <c:v>1982</c:v>
                </c:pt>
                <c:pt idx="124">
                  <c:v>2018</c:v>
                </c:pt>
                <c:pt idx="125">
                  <c:v>2134</c:v>
                </c:pt>
                <c:pt idx="126">
                  <c:v>2132</c:v>
                </c:pt>
                <c:pt idx="127">
                  <c:v>2214</c:v>
                </c:pt>
                <c:pt idx="128">
                  <c:v>2206</c:v>
                </c:pt>
                <c:pt idx="129">
                  <c:v>2321</c:v>
                </c:pt>
                <c:pt idx="130">
                  <c:v>2553</c:v>
                </c:pt>
                <c:pt idx="131">
                  <c:v>2635</c:v>
                </c:pt>
                <c:pt idx="132">
                  <c:v>2654</c:v>
                </c:pt>
                <c:pt idx="133">
                  <c:v>2672</c:v>
                </c:pt>
                <c:pt idx="134">
                  <c:v>2587</c:v>
                </c:pt>
                <c:pt idx="135">
                  <c:v>2716</c:v>
                </c:pt>
                <c:pt idx="136">
                  <c:v>2734</c:v>
                </c:pt>
                <c:pt idx="137">
                  <c:v>2604</c:v>
                </c:pt>
                <c:pt idx="138">
                  <c:v>2616</c:v>
                </c:pt>
                <c:pt idx="139">
                  <c:v>2597</c:v>
                </c:pt>
                <c:pt idx="140">
                  <c:v>2643</c:v>
                </c:pt>
                <c:pt idx="141">
                  <c:v>2782</c:v>
                </c:pt>
                <c:pt idx="142">
                  <c:v>2726</c:v>
                </c:pt>
                <c:pt idx="143">
                  <c:v>2804</c:v>
                </c:pt>
                <c:pt idx="144">
                  <c:v>2863</c:v>
                </c:pt>
                <c:pt idx="145">
                  <c:v>2876</c:v>
                </c:pt>
                <c:pt idx="146">
                  <c:v>2867</c:v>
                </c:pt>
                <c:pt idx="147">
                  <c:v>2975</c:v>
                </c:pt>
                <c:pt idx="148">
                  <c:v>3117</c:v>
                </c:pt>
                <c:pt idx="149">
                  <c:v>3348</c:v>
                </c:pt>
                <c:pt idx="150">
                  <c:v>3381</c:v>
                </c:pt>
                <c:pt idx="151">
                  <c:v>3567</c:v>
                </c:pt>
                <c:pt idx="152">
                  <c:v>3800</c:v>
                </c:pt>
                <c:pt idx="153">
                  <c:v>4216</c:v>
                </c:pt>
                <c:pt idx="154">
                  <c:v>4744</c:v>
                </c:pt>
                <c:pt idx="155">
                  <c:v>4925</c:v>
                </c:pt>
                <c:pt idx="156">
                  <c:v>5006</c:v>
                </c:pt>
                <c:pt idx="157">
                  <c:v>5303</c:v>
                </c:pt>
                <c:pt idx="158">
                  <c:v>5227</c:v>
                </c:pt>
                <c:pt idx="159">
                  <c:v>5499</c:v>
                </c:pt>
                <c:pt idx="160">
                  <c:v>5692</c:v>
                </c:pt>
                <c:pt idx="161">
                  <c:v>6062</c:v>
                </c:pt>
                <c:pt idx="162">
                  <c:v>6375</c:v>
                </c:pt>
                <c:pt idx="163">
                  <c:v>6825</c:v>
                </c:pt>
                <c:pt idx="164">
                  <c:v>6902</c:v>
                </c:pt>
                <c:pt idx="165">
                  <c:v>7106</c:v>
                </c:pt>
                <c:pt idx="166">
                  <c:v>7876</c:v>
                </c:pt>
                <c:pt idx="167">
                  <c:v>7837</c:v>
                </c:pt>
                <c:pt idx="168">
                  <c:v>8116</c:v>
                </c:pt>
                <c:pt idx="169">
                  <c:v>8043</c:v>
                </c:pt>
                <c:pt idx="170">
                  <c:v>8009</c:v>
                </c:pt>
                <c:pt idx="171">
                  <c:v>8228</c:v>
                </c:pt>
                <c:pt idx="172">
                  <c:v>8664</c:v>
                </c:pt>
                <c:pt idx="173">
                  <c:v>8211</c:v>
                </c:pt>
                <c:pt idx="174">
                  <c:v>8382</c:v>
                </c:pt>
                <c:pt idx="175">
                  <c:v>8309</c:v>
                </c:pt>
                <c:pt idx="176">
                  <c:v>8526</c:v>
                </c:pt>
                <c:pt idx="177">
                  <c:v>8838</c:v>
                </c:pt>
                <c:pt idx="178">
                  <c:v>9003</c:v>
                </c:pt>
                <c:pt idx="179">
                  <c:v>9127</c:v>
                </c:pt>
                <c:pt idx="180">
                  <c:v>8911</c:v>
                </c:pt>
                <c:pt idx="181">
                  <c:v>9189</c:v>
                </c:pt>
                <c:pt idx="182">
                  <c:v>9420</c:v>
                </c:pt>
                <c:pt idx="183">
                  <c:v>9920</c:v>
                </c:pt>
                <c:pt idx="184">
                  <c:v>9809</c:v>
                </c:pt>
                <c:pt idx="185">
                  <c:v>10005</c:v>
                </c:pt>
                <c:pt idx="186">
                  <c:v>9852</c:v>
                </c:pt>
                <c:pt idx="187">
                  <c:v>9859</c:v>
                </c:pt>
                <c:pt idx="188">
                  <c:v>9397</c:v>
                </c:pt>
                <c:pt idx="189">
                  <c:v>8818</c:v>
                </c:pt>
                <c:pt idx="190">
                  <c:v>8555</c:v>
                </c:pt>
                <c:pt idx="191">
                  <c:v>8394</c:v>
                </c:pt>
                <c:pt idx="192">
                  <c:v>7819</c:v>
                </c:pt>
                <c:pt idx="193">
                  <c:v>7929</c:v>
                </c:pt>
                <c:pt idx="194">
                  <c:v>7764</c:v>
                </c:pt>
                <c:pt idx="195">
                  <c:v>7554</c:v>
                </c:pt>
                <c:pt idx="196">
                  <c:v>7060</c:v>
                </c:pt>
                <c:pt idx="197">
                  <c:v>6354</c:v>
                </c:pt>
                <c:pt idx="198">
                  <c:v>6404</c:v>
                </c:pt>
                <c:pt idx="199">
                  <c:v>6522</c:v>
                </c:pt>
                <c:pt idx="200">
                  <c:v>6428</c:v>
                </c:pt>
                <c:pt idx="201">
                  <c:v>6716</c:v>
                </c:pt>
                <c:pt idx="202">
                  <c:v>7855</c:v>
                </c:pt>
                <c:pt idx="203">
                  <c:v>8762</c:v>
                </c:pt>
                <c:pt idx="204">
                  <c:v>9023</c:v>
                </c:pt>
                <c:pt idx="205">
                  <c:v>8951</c:v>
                </c:pt>
                <c:pt idx="206">
                  <c:v>9700</c:v>
                </c:pt>
                <c:pt idx="207">
                  <c:v>9629</c:v>
                </c:pt>
                <c:pt idx="208">
                  <c:v>9446</c:v>
                </c:pt>
                <c:pt idx="209">
                  <c:v>8322</c:v>
                </c:pt>
                <c:pt idx="210">
                  <c:v>7539</c:v>
                </c:pt>
                <c:pt idx="211">
                  <c:v>7373</c:v>
                </c:pt>
                <c:pt idx="212">
                  <c:v>7037</c:v>
                </c:pt>
                <c:pt idx="213">
                  <c:v>6172</c:v>
                </c:pt>
                <c:pt idx="214">
                  <c:v>6015</c:v>
                </c:pt>
                <c:pt idx="215">
                  <c:v>5798</c:v>
                </c:pt>
                <c:pt idx="216">
                  <c:v>5775</c:v>
                </c:pt>
                <c:pt idx="217">
                  <c:v>5753</c:v>
                </c:pt>
                <c:pt idx="218">
                  <c:v>5540</c:v>
                </c:pt>
                <c:pt idx="219">
                  <c:v>5503</c:v>
                </c:pt>
                <c:pt idx="220">
                  <c:v>5278</c:v>
                </c:pt>
                <c:pt idx="221">
                  <c:v>5177</c:v>
                </c:pt>
                <c:pt idx="222">
                  <c:v>5067</c:v>
                </c:pt>
                <c:pt idx="223">
                  <c:v>4957</c:v>
                </c:pt>
                <c:pt idx="224">
                  <c:v>4708</c:v>
                </c:pt>
                <c:pt idx="225">
                  <c:v>4807</c:v>
                </c:pt>
                <c:pt idx="226">
                  <c:v>4775</c:v>
                </c:pt>
                <c:pt idx="227">
                  <c:v>4771</c:v>
                </c:pt>
                <c:pt idx="228">
                  <c:v>4605</c:v>
                </c:pt>
                <c:pt idx="229">
                  <c:v>4450</c:v>
                </c:pt>
                <c:pt idx="230">
                  <c:v>4302</c:v>
                </c:pt>
                <c:pt idx="231">
                  <c:v>3925</c:v>
                </c:pt>
                <c:pt idx="232">
                  <c:v>3670</c:v>
                </c:pt>
                <c:pt idx="233">
                  <c:v>3415</c:v>
                </c:pt>
                <c:pt idx="234">
                  <c:v>3294</c:v>
                </c:pt>
                <c:pt idx="235">
                  <c:v>3254</c:v>
                </c:pt>
                <c:pt idx="236">
                  <c:v>3220</c:v>
                </c:pt>
                <c:pt idx="237">
                  <c:v>3157</c:v>
                </c:pt>
                <c:pt idx="238">
                  <c:v>3348</c:v>
                </c:pt>
                <c:pt idx="239">
                  <c:v>3334</c:v>
                </c:pt>
                <c:pt idx="240">
                  <c:v>3377</c:v>
                </c:pt>
                <c:pt idx="241">
                  <c:v>3405</c:v>
                </c:pt>
                <c:pt idx="242">
                  <c:v>3354</c:v>
                </c:pt>
                <c:pt idx="243">
                  <c:v>3417</c:v>
                </c:pt>
                <c:pt idx="244">
                  <c:v>3473</c:v>
                </c:pt>
                <c:pt idx="245">
                  <c:v>3501</c:v>
                </c:pt>
                <c:pt idx="246">
                  <c:v>3491</c:v>
                </c:pt>
                <c:pt idx="247">
                  <c:v>3458</c:v>
                </c:pt>
                <c:pt idx="248">
                  <c:v>3443</c:v>
                </c:pt>
                <c:pt idx="249">
                  <c:v>3415</c:v>
                </c:pt>
                <c:pt idx="250">
                  <c:v>3367</c:v>
                </c:pt>
                <c:pt idx="251">
                  <c:v>3300</c:v>
                </c:pt>
                <c:pt idx="252">
                  <c:v>3308</c:v>
                </c:pt>
                <c:pt idx="253">
                  <c:v>3292</c:v>
                </c:pt>
                <c:pt idx="254">
                  <c:v>3320</c:v>
                </c:pt>
                <c:pt idx="255">
                  <c:v>3028</c:v>
                </c:pt>
                <c:pt idx="256">
                  <c:v>3060</c:v>
                </c:pt>
                <c:pt idx="257">
                  <c:v>3074</c:v>
                </c:pt>
                <c:pt idx="258">
                  <c:v>3005</c:v>
                </c:pt>
                <c:pt idx="259">
                  <c:v>2943</c:v>
                </c:pt>
                <c:pt idx="260">
                  <c:v>3016</c:v>
                </c:pt>
                <c:pt idx="261">
                  <c:v>3047</c:v>
                </c:pt>
                <c:pt idx="262">
                  <c:v>3334</c:v>
                </c:pt>
                <c:pt idx="263">
                  <c:v>3264</c:v>
                </c:pt>
                <c:pt idx="264">
                  <c:v>3321</c:v>
                </c:pt>
                <c:pt idx="265">
                  <c:v>3421</c:v>
                </c:pt>
                <c:pt idx="266">
                  <c:v>3407</c:v>
                </c:pt>
                <c:pt idx="267">
                  <c:v>3372</c:v>
                </c:pt>
                <c:pt idx="268">
                  <c:v>3267</c:v>
                </c:pt>
                <c:pt idx="269">
                  <c:v>3097</c:v>
                </c:pt>
                <c:pt idx="270">
                  <c:v>2963</c:v>
                </c:pt>
                <c:pt idx="271">
                  <c:v>2966</c:v>
                </c:pt>
                <c:pt idx="272">
                  <c:v>3096</c:v>
                </c:pt>
                <c:pt idx="273">
                  <c:v>3245</c:v>
                </c:pt>
                <c:pt idx="274">
                  <c:v>3189</c:v>
                </c:pt>
                <c:pt idx="275">
                  <c:v>3627</c:v>
                </c:pt>
                <c:pt idx="276">
                  <c:v>4051</c:v>
                </c:pt>
                <c:pt idx="277">
                  <c:v>4387</c:v>
                </c:pt>
                <c:pt idx="278">
                  <c:v>4317</c:v>
                </c:pt>
                <c:pt idx="279">
                  <c:v>4303</c:v>
                </c:pt>
                <c:pt idx="280">
                  <c:v>4418</c:v>
                </c:pt>
                <c:pt idx="281">
                  <c:v>4597</c:v>
                </c:pt>
                <c:pt idx="282">
                  <c:v>4293</c:v>
                </c:pt>
                <c:pt idx="283">
                  <c:v>4171</c:v>
                </c:pt>
                <c:pt idx="284">
                  <c:v>4072</c:v>
                </c:pt>
                <c:pt idx="285">
                  <c:v>4231</c:v>
                </c:pt>
                <c:pt idx="286">
                  <c:v>4353</c:v>
                </c:pt>
                <c:pt idx="287">
                  <c:v>4471</c:v>
                </c:pt>
                <c:pt idx="288">
                  <c:v>4525</c:v>
                </c:pt>
                <c:pt idx="289">
                  <c:v>4882</c:v>
                </c:pt>
                <c:pt idx="290">
                  <c:v>4993</c:v>
                </c:pt>
                <c:pt idx="291">
                  <c:v>5709</c:v>
                </c:pt>
                <c:pt idx="292">
                  <c:v>5889</c:v>
                </c:pt>
                <c:pt idx="293">
                  <c:v>6078</c:v>
                </c:pt>
                <c:pt idx="294">
                  <c:v>6382</c:v>
                </c:pt>
                <c:pt idx="295">
                  <c:v>6719</c:v>
                </c:pt>
                <c:pt idx="296">
                  <c:v>6773</c:v>
                </c:pt>
                <c:pt idx="297">
                  <c:v>7346</c:v>
                </c:pt>
                <c:pt idx="298">
                  <c:v>7549</c:v>
                </c:pt>
                <c:pt idx="299">
                  <c:v>8198</c:v>
                </c:pt>
                <c:pt idx="300">
                  <c:v>8680</c:v>
                </c:pt>
                <c:pt idx="301">
                  <c:v>9015</c:v>
                </c:pt>
                <c:pt idx="302">
                  <c:v>9665</c:v>
                </c:pt>
                <c:pt idx="303">
                  <c:v>10539</c:v>
                </c:pt>
                <c:pt idx="304">
                  <c:v>11334</c:v>
                </c:pt>
                <c:pt idx="305">
                  <c:v>11813</c:v>
                </c:pt>
                <c:pt idx="306">
                  <c:v>11591</c:v>
                </c:pt>
                <c:pt idx="307">
                  <c:v>12532</c:v>
                </c:pt>
                <c:pt idx="308">
                  <c:v>13751</c:v>
                </c:pt>
                <c:pt idx="309">
                  <c:v>14203</c:v>
                </c:pt>
                <c:pt idx="310">
                  <c:v>14150</c:v>
                </c:pt>
                <c:pt idx="311">
                  <c:v>13658</c:v>
                </c:pt>
                <c:pt idx="312">
                  <c:v>13843</c:v>
                </c:pt>
                <c:pt idx="313">
                  <c:v>14657</c:v>
                </c:pt>
                <c:pt idx="314">
                  <c:v>14213</c:v>
                </c:pt>
                <c:pt idx="315">
                  <c:v>14557</c:v>
                </c:pt>
                <c:pt idx="316">
                  <c:v>15121</c:v>
                </c:pt>
                <c:pt idx="317">
                  <c:v>16462</c:v>
                </c:pt>
                <c:pt idx="318">
                  <c:v>18329</c:v>
                </c:pt>
                <c:pt idx="319">
                  <c:v>20395</c:v>
                </c:pt>
                <c:pt idx="320">
                  <c:v>21924</c:v>
                </c:pt>
                <c:pt idx="321">
                  <c:v>23503</c:v>
                </c:pt>
                <c:pt idx="322">
                  <c:v>24944</c:v>
                </c:pt>
                <c:pt idx="323">
                  <c:v>26528</c:v>
                </c:pt>
                <c:pt idx="324">
                  <c:v>28449</c:v>
                </c:pt>
                <c:pt idx="325">
                  <c:v>29972</c:v>
                </c:pt>
                <c:pt idx="326">
                  <c:v>30009</c:v>
                </c:pt>
                <c:pt idx="327">
                  <c:v>31230</c:v>
                </c:pt>
                <c:pt idx="328">
                  <c:v>32523</c:v>
                </c:pt>
                <c:pt idx="329">
                  <c:v>35789</c:v>
                </c:pt>
                <c:pt idx="330">
                  <c:v>39018</c:v>
                </c:pt>
                <c:pt idx="331">
                  <c:v>39810</c:v>
                </c:pt>
                <c:pt idx="332">
                  <c:v>40936</c:v>
                </c:pt>
                <c:pt idx="333">
                  <c:v>43241</c:v>
                </c:pt>
                <c:pt idx="334">
                  <c:v>43901</c:v>
                </c:pt>
                <c:pt idx="335">
                  <c:v>43948</c:v>
                </c:pt>
                <c:pt idx="336">
                  <c:v>41856</c:v>
                </c:pt>
                <c:pt idx="337">
                  <c:v>39250</c:v>
                </c:pt>
                <c:pt idx="338">
                  <c:v>39702</c:v>
                </c:pt>
                <c:pt idx="339">
                  <c:v>37812</c:v>
                </c:pt>
                <c:pt idx="340">
                  <c:v>38336</c:v>
                </c:pt>
                <c:pt idx="341">
                  <c:v>37661</c:v>
                </c:pt>
                <c:pt idx="342">
                  <c:v>37459</c:v>
                </c:pt>
                <c:pt idx="343">
                  <c:v>36295</c:v>
                </c:pt>
                <c:pt idx="344">
                  <c:v>33348</c:v>
                </c:pt>
                <c:pt idx="345">
                  <c:v>35754</c:v>
                </c:pt>
                <c:pt idx="346">
                  <c:v>39035</c:v>
                </c:pt>
                <c:pt idx="347">
                  <c:v>38351</c:v>
                </c:pt>
                <c:pt idx="348">
                  <c:v>36247</c:v>
                </c:pt>
                <c:pt idx="349">
                  <c:v>37873</c:v>
                </c:pt>
                <c:pt idx="350">
                  <c:v>37726</c:v>
                </c:pt>
                <c:pt idx="351">
                  <c:v>41008</c:v>
                </c:pt>
                <c:pt idx="352">
                  <c:v>39439</c:v>
                </c:pt>
                <c:pt idx="353">
                  <c:v>39338</c:v>
                </c:pt>
                <c:pt idx="354">
                  <c:v>39957</c:v>
                </c:pt>
                <c:pt idx="355">
                  <c:v>43014</c:v>
                </c:pt>
                <c:pt idx="356">
                  <c:v>42136</c:v>
                </c:pt>
                <c:pt idx="357">
                  <c:v>42688</c:v>
                </c:pt>
                <c:pt idx="358">
                  <c:v>42623</c:v>
                </c:pt>
                <c:pt idx="359">
                  <c:v>41569</c:v>
                </c:pt>
                <c:pt idx="360">
                  <c:v>39853</c:v>
                </c:pt>
                <c:pt idx="361">
                  <c:v>38788</c:v>
                </c:pt>
                <c:pt idx="362">
                  <c:v>37482</c:v>
                </c:pt>
                <c:pt idx="363">
                  <c:v>35669</c:v>
                </c:pt>
                <c:pt idx="364">
                  <c:v>34047</c:v>
                </c:pt>
                <c:pt idx="365">
                  <c:v>31725</c:v>
                </c:pt>
                <c:pt idx="366">
                  <c:v>28921</c:v>
                </c:pt>
                <c:pt idx="367">
                  <c:v>26399</c:v>
                </c:pt>
                <c:pt idx="368">
                  <c:v>23811</c:v>
                </c:pt>
                <c:pt idx="369">
                  <c:v>23283</c:v>
                </c:pt>
                <c:pt idx="370">
                  <c:v>22317</c:v>
                </c:pt>
                <c:pt idx="371">
                  <c:v>21506</c:v>
                </c:pt>
                <c:pt idx="372">
                  <c:v>21081</c:v>
                </c:pt>
                <c:pt idx="373">
                  <c:v>20554</c:v>
                </c:pt>
                <c:pt idx="374">
                  <c:v>19905</c:v>
                </c:pt>
                <c:pt idx="375">
                  <c:v>19171</c:v>
                </c:pt>
                <c:pt idx="376">
                  <c:v>17507</c:v>
                </c:pt>
                <c:pt idx="377">
                  <c:v>16798</c:v>
                </c:pt>
                <c:pt idx="378">
                  <c:v>15908</c:v>
                </c:pt>
                <c:pt idx="379">
                  <c:v>15405</c:v>
                </c:pt>
                <c:pt idx="380">
                  <c:v>14646</c:v>
                </c:pt>
                <c:pt idx="381">
                  <c:v>13784</c:v>
                </c:pt>
                <c:pt idx="382">
                  <c:v>13225</c:v>
                </c:pt>
                <c:pt idx="383">
                  <c:v>12519</c:v>
                </c:pt>
                <c:pt idx="384">
                  <c:v>11974</c:v>
                </c:pt>
                <c:pt idx="385">
                  <c:v>11673</c:v>
                </c:pt>
                <c:pt idx="386">
                  <c:v>11016</c:v>
                </c:pt>
                <c:pt idx="387">
                  <c:v>10450</c:v>
                </c:pt>
                <c:pt idx="388">
                  <c:v>10025</c:v>
                </c:pt>
                <c:pt idx="389">
                  <c:v>9136</c:v>
                </c:pt>
                <c:pt idx="390">
                  <c:v>8575</c:v>
                </c:pt>
                <c:pt idx="391">
                  <c:v>8209</c:v>
                </c:pt>
                <c:pt idx="392">
                  <c:v>7595</c:v>
                </c:pt>
                <c:pt idx="393">
                  <c:v>7166</c:v>
                </c:pt>
                <c:pt idx="394">
                  <c:v>6700</c:v>
                </c:pt>
                <c:pt idx="395">
                  <c:v>6307</c:v>
                </c:pt>
                <c:pt idx="396">
                  <c:v>6010</c:v>
                </c:pt>
                <c:pt idx="397">
                  <c:v>5749</c:v>
                </c:pt>
                <c:pt idx="398">
                  <c:v>5429</c:v>
                </c:pt>
                <c:pt idx="399">
                  <c:v>5602</c:v>
                </c:pt>
                <c:pt idx="400">
                  <c:v>5515</c:v>
                </c:pt>
                <c:pt idx="401">
                  <c:v>5315</c:v>
                </c:pt>
                <c:pt idx="402">
                  <c:v>5099</c:v>
                </c:pt>
                <c:pt idx="403">
                  <c:v>4802</c:v>
                </c:pt>
                <c:pt idx="404">
                  <c:v>4638</c:v>
                </c:pt>
                <c:pt idx="405">
                  <c:v>4508</c:v>
                </c:pt>
                <c:pt idx="406">
                  <c:v>4229</c:v>
                </c:pt>
                <c:pt idx="407">
                  <c:v>4020</c:v>
                </c:pt>
                <c:pt idx="408">
                  <c:v>3914</c:v>
                </c:pt>
                <c:pt idx="409">
                  <c:v>3814</c:v>
                </c:pt>
                <c:pt idx="410">
                  <c:v>3690</c:v>
                </c:pt>
                <c:pt idx="411">
                  <c:v>3653</c:v>
                </c:pt>
                <c:pt idx="412">
                  <c:v>3665</c:v>
                </c:pt>
                <c:pt idx="413">
                  <c:v>4102</c:v>
                </c:pt>
                <c:pt idx="414">
                  <c:v>4056</c:v>
                </c:pt>
                <c:pt idx="415">
                  <c:v>3887</c:v>
                </c:pt>
                <c:pt idx="416">
                  <c:v>3712</c:v>
                </c:pt>
                <c:pt idx="417">
                  <c:v>3563</c:v>
                </c:pt>
                <c:pt idx="418">
                  <c:v>3449</c:v>
                </c:pt>
                <c:pt idx="419">
                  <c:v>3256</c:v>
                </c:pt>
                <c:pt idx="420">
                  <c:v>2688</c:v>
                </c:pt>
                <c:pt idx="421">
                  <c:v>2667</c:v>
                </c:pt>
                <c:pt idx="422">
                  <c:v>2641</c:v>
                </c:pt>
                <c:pt idx="423">
                  <c:v>2624</c:v>
                </c:pt>
                <c:pt idx="424">
                  <c:v>2706</c:v>
                </c:pt>
                <c:pt idx="425">
                  <c:v>2640</c:v>
                </c:pt>
                <c:pt idx="426">
                  <c:v>2721</c:v>
                </c:pt>
                <c:pt idx="427">
                  <c:v>2651</c:v>
                </c:pt>
                <c:pt idx="428">
                  <c:v>2539</c:v>
                </c:pt>
                <c:pt idx="429">
                  <c:v>2442</c:v>
                </c:pt>
                <c:pt idx="430">
                  <c:v>2466</c:v>
                </c:pt>
                <c:pt idx="431">
                  <c:v>2416</c:v>
                </c:pt>
                <c:pt idx="432">
                  <c:v>2456</c:v>
                </c:pt>
                <c:pt idx="433">
                  <c:v>2480</c:v>
                </c:pt>
                <c:pt idx="434">
                  <c:v>2481</c:v>
                </c:pt>
                <c:pt idx="435">
                  <c:v>2479</c:v>
                </c:pt>
                <c:pt idx="436">
                  <c:v>2451</c:v>
                </c:pt>
                <c:pt idx="437">
                  <c:v>2680</c:v>
                </c:pt>
                <c:pt idx="438">
                  <c:v>2594</c:v>
                </c:pt>
                <c:pt idx="439">
                  <c:v>2571</c:v>
                </c:pt>
                <c:pt idx="440">
                  <c:v>2481</c:v>
                </c:pt>
                <c:pt idx="441">
                  <c:v>2519</c:v>
                </c:pt>
                <c:pt idx="442">
                  <c:v>2499</c:v>
                </c:pt>
                <c:pt idx="443">
                  <c:v>2526</c:v>
                </c:pt>
                <c:pt idx="444">
                  <c:v>2468</c:v>
                </c:pt>
                <c:pt idx="445">
                  <c:v>2832</c:v>
                </c:pt>
                <c:pt idx="446">
                  <c:v>2909</c:v>
                </c:pt>
                <c:pt idx="447">
                  <c:v>2938</c:v>
                </c:pt>
                <c:pt idx="448">
                  <c:v>2975</c:v>
                </c:pt>
                <c:pt idx="449">
                  <c:v>2964</c:v>
                </c:pt>
                <c:pt idx="450">
                  <c:v>2942</c:v>
                </c:pt>
                <c:pt idx="451">
                  <c:v>2698</c:v>
                </c:pt>
                <c:pt idx="452">
                  <c:v>2372</c:v>
                </c:pt>
                <c:pt idx="453">
                  <c:v>2267</c:v>
                </c:pt>
                <c:pt idx="454">
                  <c:v>2272</c:v>
                </c:pt>
                <c:pt idx="455">
                  <c:v>2221</c:v>
                </c:pt>
                <c:pt idx="456">
                  <c:v>2277</c:v>
                </c:pt>
                <c:pt idx="457">
                  <c:v>2187</c:v>
                </c:pt>
                <c:pt idx="458">
                  <c:v>1968</c:v>
                </c:pt>
                <c:pt idx="459">
                  <c:v>1835</c:v>
                </c:pt>
                <c:pt idx="460">
                  <c:v>1864</c:v>
                </c:pt>
                <c:pt idx="461">
                  <c:v>1841</c:v>
                </c:pt>
                <c:pt idx="462">
                  <c:v>1764</c:v>
                </c:pt>
                <c:pt idx="463">
                  <c:v>1628</c:v>
                </c:pt>
                <c:pt idx="464">
                  <c:v>1639</c:v>
                </c:pt>
                <c:pt idx="465">
                  <c:v>1763</c:v>
                </c:pt>
                <c:pt idx="466">
                  <c:v>1837</c:v>
                </c:pt>
                <c:pt idx="467">
                  <c:v>1750</c:v>
                </c:pt>
                <c:pt idx="468">
                  <c:v>1737</c:v>
                </c:pt>
                <c:pt idx="469">
                  <c:v>1707</c:v>
                </c:pt>
                <c:pt idx="470">
                  <c:v>1720</c:v>
                </c:pt>
                <c:pt idx="471">
                  <c:v>1802</c:v>
                </c:pt>
                <c:pt idx="472">
                  <c:v>1781</c:v>
                </c:pt>
                <c:pt idx="473">
                  <c:v>1724</c:v>
                </c:pt>
                <c:pt idx="474">
                  <c:v>1704</c:v>
                </c:pt>
                <c:pt idx="475">
                  <c:v>1661</c:v>
                </c:pt>
                <c:pt idx="476">
                  <c:v>1638</c:v>
                </c:pt>
                <c:pt idx="477">
                  <c:v>1624</c:v>
                </c:pt>
                <c:pt idx="478">
                  <c:v>1561</c:v>
                </c:pt>
                <c:pt idx="479">
                  <c:v>1550</c:v>
                </c:pt>
                <c:pt idx="480">
                  <c:v>1481</c:v>
                </c:pt>
                <c:pt idx="481">
                  <c:v>1426</c:v>
                </c:pt>
                <c:pt idx="482">
                  <c:v>1375</c:v>
                </c:pt>
                <c:pt idx="483">
                  <c:v>1336</c:v>
                </c:pt>
                <c:pt idx="484">
                  <c:v>1314</c:v>
                </c:pt>
                <c:pt idx="485">
                  <c:v>1256</c:v>
                </c:pt>
                <c:pt idx="486">
                  <c:v>1159</c:v>
                </c:pt>
                <c:pt idx="487">
                  <c:v>1151</c:v>
                </c:pt>
                <c:pt idx="488">
                  <c:v>1163</c:v>
                </c:pt>
                <c:pt idx="489">
                  <c:v>1153</c:v>
                </c:pt>
                <c:pt idx="490">
                  <c:v>1181</c:v>
                </c:pt>
                <c:pt idx="491">
                  <c:v>1199</c:v>
                </c:pt>
                <c:pt idx="492">
                  <c:v>1661</c:v>
                </c:pt>
                <c:pt idx="493">
                  <c:v>1665</c:v>
                </c:pt>
                <c:pt idx="494">
                  <c:v>1632</c:v>
                </c:pt>
                <c:pt idx="495">
                  <c:v>1570</c:v>
                </c:pt>
                <c:pt idx="496">
                  <c:v>1542</c:v>
                </c:pt>
                <c:pt idx="497">
                  <c:v>1443</c:v>
                </c:pt>
                <c:pt idx="498">
                  <c:v>1351</c:v>
                </c:pt>
                <c:pt idx="499">
                  <c:v>805</c:v>
                </c:pt>
                <c:pt idx="500">
                  <c:v>798</c:v>
                </c:pt>
                <c:pt idx="501">
                  <c:v>801</c:v>
                </c:pt>
                <c:pt idx="502">
                  <c:v>834</c:v>
                </c:pt>
                <c:pt idx="503">
                  <c:v>886</c:v>
                </c:pt>
                <c:pt idx="504">
                  <c:v>941</c:v>
                </c:pt>
                <c:pt idx="505">
                  <c:v>953</c:v>
                </c:pt>
                <c:pt idx="506">
                  <c:v>966</c:v>
                </c:pt>
                <c:pt idx="507">
                  <c:v>948</c:v>
                </c:pt>
                <c:pt idx="508">
                  <c:v>925</c:v>
                </c:pt>
                <c:pt idx="509">
                  <c:v>919</c:v>
                </c:pt>
                <c:pt idx="510">
                  <c:v>895</c:v>
                </c:pt>
                <c:pt idx="511">
                  <c:v>874</c:v>
                </c:pt>
                <c:pt idx="512">
                  <c:v>870</c:v>
                </c:pt>
                <c:pt idx="513">
                  <c:v>893</c:v>
                </c:pt>
                <c:pt idx="514">
                  <c:v>914</c:v>
                </c:pt>
                <c:pt idx="515">
                  <c:v>916</c:v>
                </c:pt>
                <c:pt idx="516">
                  <c:v>958</c:v>
                </c:pt>
                <c:pt idx="517">
                  <c:v>959</c:v>
                </c:pt>
                <c:pt idx="518">
                  <c:v>972</c:v>
                </c:pt>
                <c:pt idx="519">
                  <c:v>1056</c:v>
                </c:pt>
                <c:pt idx="520">
                  <c:v>1159</c:v>
                </c:pt>
                <c:pt idx="521">
                  <c:v>1231</c:v>
                </c:pt>
                <c:pt idx="522">
                  <c:v>1416</c:v>
                </c:pt>
                <c:pt idx="523">
                  <c:v>1435</c:v>
                </c:pt>
                <c:pt idx="524">
                  <c:v>1453</c:v>
                </c:pt>
                <c:pt idx="525">
                  <c:v>718</c:v>
                </c:pt>
                <c:pt idx="526">
                  <c:v>758</c:v>
                </c:pt>
                <c:pt idx="527">
                  <c:v>726</c:v>
                </c:pt>
                <c:pt idx="528">
                  <c:v>486</c:v>
                </c:pt>
                <c:pt idx="529">
                  <c:v>164</c:v>
                </c:pt>
                <c:pt idx="530">
                  <c:v>-15</c:v>
                </c:pt>
                <c:pt idx="531">
                  <c:v>694</c:v>
                </c:pt>
                <c:pt idx="532">
                  <c:v>1507</c:v>
                </c:pt>
                <c:pt idx="533">
                  <c:v>1467</c:v>
                </c:pt>
                <c:pt idx="534">
                  <c:v>1556</c:v>
                </c:pt>
                <c:pt idx="535">
                  <c:v>1556</c:v>
                </c:pt>
                <c:pt idx="536">
                  <c:v>1556</c:v>
                </c:pt>
                <c:pt idx="537">
                  <c:v>2828</c:v>
                </c:pt>
                <c:pt idx="538">
                  <c:v>2475</c:v>
                </c:pt>
                <c:pt idx="539">
                  <c:v>2727</c:v>
                </c:pt>
                <c:pt idx="540">
                  <c:v>3042</c:v>
                </c:pt>
                <c:pt idx="541">
                  <c:v>3362</c:v>
                </c:pt>
                <c:pt idx="542">
                  <c:v>3362</c:v>
                </c:pt>
                <c:pt idx="543">
                  <c:v>3362</c:v>
                </c:pt>
                <c:pt idx="544">
                  <c:v>4103</c:v>
                </c:pt>
                <c:pt idx="545">
                  <c:v>4312</c:v>
                </c:pt>
                <c:pt idx="546">
                  <c:v>4625</c:v>
                </c:pt>
                <c:pt idx="547">
                  <c:v>5674</c:v>
                </c:pt>
                <c:pt idx="548">
                  <c:v>6150</c:v>
                </c:pt>
                <c:pt idx="549">
                  <c:v>6150</c:v>
                </c:pt>
                <c:pt idx="550">
                  <c:v>6150</c:v>
                </c:pt>
                <c:pt idx="551">
                  <c:v>7271</c:v>
                </c:pt>
                <c:pt idx="552">
                  <c:v>7700</c:v>
                </c:pt>
                <c:pt idx="553">
                  <c:v>7924</c:v>
                </c:pt>
                <c:pt idx="554">
                  <c:v>7897</c:v>
                </c:pt>
                <c:pt idx="555">
                  <c:v>8236</c:v>
                </c:pt>
                <c:pt idx="556">
                  <c:v>8236</c:v>
                </c:pt>
                <c:pt idx="557">
                  <c:v>8236</c:v>
                </c:pt>
                <c:pt idx="558">
                  <c:v>9874</c:v>
                </c:pt>
                <c:pt idx="559">
                  <c:v>9815</c:v>
                </c:pt>
                <c:pt idx="560">
                  <c:v>10059</c:v>
                </c:pt>
                <c:pt idx="561">
                  <c:v>10382</c:v>
                </c:pt>
                <c:pt idx="562">
                  <c:v>10960</c:v>
                </c:pt>
                <c:pt idx="563">
                  <c:v>12805</c:v>
                </c:pt>
                <c:pt idx="564">
                  <c:v>14701</c:v>
                </c:pt>
                <c:pt idx="565">
                  <c:v>11418</c:v>
                </c:pt>
                <c:pt idx="566">
                  <c:v>11748</c:v>
                </c:pt>
                <c:pt idx="567">
                  <c:v>11944</c:v>
                </c:pt>
                <c:pt idx="568">
                  <c:v>11573</c:v>
                </c:pt>
                <c:pt idx="569">
                  <c:v>11530</c:v>
                </c:pt>
                <c:pt idx="570">
                  <c:v>11753</c:v>
                </c:pt>
                <c:pt idx="571">
                  <c:v>11782</c:v>
                </c:pt>
                <c:pt idx="572">
                  <c:v>11927</c:v>
                </c:pt>
                <c:pt idx="573">
                  <c:v>11944</c:v>
                </c:pt>
                <c:pt idx="574">
                  <c:v>12572</c:v>
                </c:pt>
                <c:pt idx="575">
                  <c:v>14315</c:v>
                </c:pt>
                <c:pt idx="576">
                  <c:v>14403</c:v>
                </c:pt>
                <c:pt idx="577">
                  <c:v>14279</c:v>
                </c:pt>
                <c:pt idx="578">
                  <c:v>14435</c:v>
                </c:pt>
                <c:pt idx="579">
                  <c:v>14269</c:v>
                </c:pt>
                <c:pt idx="580">
                  <c:v>14362</c:v>
                </c:pt>
                <c:pt idx="581">
                  <c:v>14017</c:v>
                </c:pt>
                <c:pt idx="582">
                  <c:v>13263</c:v>
                </c:pt>
                <c:pt idx="583">
                  <c:v>13130</c:v>
                </c:pt>
                <c:pt idx="584">
                  <c:v>13351</c:v>
                </c:pt>
                <c:pt idx="585">
                  <c:v>12960</c:v>
                </c:pt>
                <c:pt idx="586">
                  <c:v>13630</c:v>
                </c:pt>
                <c:pt idx="587">
                  <c:v>13517</c:v>
                </c:pt>
                <c:pt idx="588">
                  <c:v>15158</c:v>
                </c:pt>
                <c:pt idx="589">
                  <c:v>14867</c:v>
                </c:pt>
                <c:pt idx="590">
                  <c:v>14575</c:v>
                </c:pt>
                <c:pt idx="591">
                  <c:v>13741</c:v>
                </c:pt>
                <c:pt idx="592">
                  <c:v>14090</c:v>
                </c:pt>
                <c:pt idx="593">
                  <c:v>13218</c:v>
                </c:pt>
                <c:pt idx="594">
                  <c:v>12920</c:v>
                </c:pt>
                <c:pt idx="595">
                  <c:v>10618</c:v>
                </c:pt>
                <c:pt idx="596">
                  <c:v>10090</c:v>
                </c:pt>
                <c:pt idx="597">
                  <c:v>9733</c:v>
                </c:pt>
                <c:pt idx="598">
                  <c:v>10325</c:v>
                </c:pt>
                <c:pt idx="599">
                  <c:v>9579</c:v>
                </c:pt>
                <c:pt idx="600">
                  <c:v>9290</c:v>
                </c:pt>
                <c:pt idx="601">
                  <c:v>9908</c:v>
                </c:pt>
                <c:pt idx="602">
                  <c:v>9978</c:v>
                </c:pt>
                <c:pt idx="603">
                  <c:v>10299</c:v>
                </c:pt>
                <c:pt idx="604">
                  <c:v>10341</c:v>
                </c:pt>
                <c:pt idx="605">
                  <c:v>9759</c:v>
                </c:pt>
                <c:pt idx="606">
                  <c:v>9758</c:v>
                </c:pt>
                <c:pt idx="607">
                  <c:v>9665</c:v>
                </c:pt>
                <c:pt idx="608">
                  <c:v>8834</c:v>
                </c:pt>
                <c:pt idx="609">
                  <c:v>8665</c:v>
                </c:pt>
                <c:pt idx="610">
                  <c:v>8330</c:v>
                </c:pt>
                <c:pt idx="611">
                  <c:v>8007</c:v>
                </c:pt>
                <c:pt idx="612">
                  <c:v>6666</c:v>
                </c:pt>
                <c:pt idx="613">
                  <c:v>5375</c:v>
                </c:pt>
                <c:pt idx="614">
                  <c:v>7771</c:v>
                </c:pt>
                <c:pt idx="615">
                  <c:v>7589</c:v>
                </c:pt>
                <c:pt idx="616">
                  <c:v>7576</c:v>
                </c:pt>
                <c:pt idx="617">
                  <c:v>7387</c:v>
                </c:pt>
                <c:pt idx="618">
                  <c:v>7472</c:v>
                </c:pt>
                <c:pt idx="619">
                  <c:v>7472</c:v>
                </c:pt>
                <c:pt idx="620">
                  <c:v>7472</c:v>
                </c:pt>
                <c:pt idx="621">
                  <c:v>6905</c:v>
                </c:pt>
                <c:pt idx="622">
                  <c:v>6762</c:v>
                </c:pt>
                <c:pt idx="623">
                  <c:v>6604</c:v>
                </c:pt>
                <c:pt idx="624">
                  <c:v>6349</c:v>
                </c:pt>
                <c:pt idx="625">
                  <c:v>6184</c:v>
                </c:pt>
                <c:pt idx="626">
                  <c:v>6184</c:v>
                </c:pt>
                <c:pt idx="627">
                  <c:v>6184</c:v>
                </c:pt>
                <c:pt idx="628">
                  <c:v>5887</c:v>
                </c:pt>
                <c:pt idx="629">
                  <c:v>5935</c:v>
                </c:pt>
                <c:pt idx="630">
                  <c:v>5742</c:v>
                </c:pt>
                <c:pt idx="631">
                  <c:v>5574</c:v>
                </c:pt>
                <c:pt idx="632">
                  <c:v>5500</c:v>
                </c:pt>
                <c:pt idx="633">
                  <c:v>5500</c:v>
                </c:pt>
                <c:pt idx="634">
                  <c:v>5500</c:v>
                </c:pt>
                <c:pt idx="635">
                  <c:v>5477</c:v>
                </c:pt>
                <c:pt idx="636">
                  <c:v>5476</c:v>
                </c:pt>
                <c:pt idx="637">
                  <c:v>5338</c:v>
                </c:pt>
                <c:pt idx="638">
                  <c:v>5501</c:v>
                </c:pt>
                <c:pt idx="639">
                  <c:v>5488</c:v>
                </c:pt>
                <c:pt idx="640">
                  <c:v>5488</c:v>
                </c:pt>
                <c:pt idx="641">
                  <c:v>5488</c:v>
                </c:pt>
                <c:pt idx="642">
                  <c:v>3093</c:v>
                </c:pt>
                <c:pt idx="643">
                  <c:v>6019</c:v>
                </c:pt>
                <c:pt idx="644">
                  <c:v>6206</c:v>
                </c:pt>
                <c:pt idx="645">
                  <c:v>6258</c:v>
                </c:pt>
                <c:pt idx="646">
                  <c:v>6401</c:v>
                </c:pt>
                <c:pt idx="647">
                  <c:v>6401</c:v>
                </c:pt>
                <c:pt idx="648">
                  <c:v>6401</c:v>
                </c:pt>
                <c:pt idx="649">
                  <c:v>9166</c:v>
                </c:pt>
                <c:pt idx="650">
                  <c:v>6258</c:v>
                </c:pt>
                <c:pt idx="651">
                  <c:v>6135</c:v>
                </c:pt>
                <c:pt idx="652">
                  <c:v>6270</c:v>
                </c:pt>
                <c:pt idx="653">
                  <c:v>6400</c:v>
                </c:pt>
                <c:pt idx="654">
                  <c:v>6400</c:v>
                </c:pt>
                <c:pt idx="655">
                  <c:v>6400</c:v>
                </c:pt>
                <c:pt idx="656">
                  <c:v>6335</c:v>
                </c:pt>
                <c:pt idx="657">
                  <c:v>6297</c:v>
                </c:pt>
                <c:pt idx="658">
                  <c:v>6325</c:v>
                </c:pt>
                <c:pt idx="659">
                  <c:v>6185</c:v>
                </c:pt>
                <c:pt idx="660">
                  <c:v>5040</c:v>
                </c:pt>
                <c:pt idx="661">
                  <c:v>6754</c:v>
                </c:pt>
                <c:pt idx="662">
                  <c:v>6754</c:v>
                </c:pt>
                <c:pt idx="663">
                  <c:v>5256</c:v>
                </c:pt>
                <c:pt idx="664">
                  <c:v>5338</c:v>
                </c:pt>
                <c:pt idx="665">
                  <c:v>5366</c:v>
                </c:pt>
                <c:pt idx="666">
                  <c:v>5233</c:v>
                </c:pt>
                <c:pt idx="667">
                  <c:v>5994</c:v>
                </c:pt>
                <c:pt idx="668">
                  <c:v>4280</c:v>
                </c:pt>
                <c:pt idx="669">
                  <c:v>4280</c:v>
                </c:pt>
                <c:pt idx="670">
                  <c:v>5271</c:v>
                </c:pt>
                <c:pt idx="671">
                  <c:v>5221</c:v>
                </c:pt>
                <c:pt idx="672">
                  <c:v>5099</c:v>
                </c:pt>
                <c:pt idx="673">
                  <c:v>4585</c:v>
                </c:pt>
                <c:pt idx="674">
                  <c:v>4423</c:v>
                </c:pt>
                <c:pt idx="675">
                  <c:v>5022</c:v>
                </c:pt>
                <c:pt idx="676">
                  <c:v>5621</c:v>
                </c:pt>
                <c:pt idx="677">
                  <c:v>4029</c:v>
                </c:pt>
                <c:pt idx="678">
                  <c:v>4101</c:v>
                </c:pt>
                <c:pt idx="679">
                  <c:v>4185</c:v>
                </c:pt>
                <c:pt idx="680">
                  <c:v>5160</c:v>
                </c:pt>
                <c:pt idx="681">
                  <c:v>5648</c:v>
                </c:pt>
                <c:pt idx="682">
                  <c:v>5049</c:v>
                </c:pt>
                <c:pt idx="683">
                  <c:v>4450</c:v>
                </c:pt>
                <c:pt idx="684">
                  <c:v>7051</c:v>
                </c:pt>
                <c:pt idx="685">
                  <c:v>7261</c:v>
                </c:pt>
                <c:pt idx="686">
                  <c:v>7406</c:v>
                </c:pt>
                <c:pt idx="687">
                  <c:v>7096</c:v>
                </c:pt>
                <c:pt idx="688">
                  <c:v>6902</c:v>
                </c:pt>
                <c:pt idx="689">
                  <c:v>6902</c:v>
                </c:pt>
                <c:pt idx="690">
                  <c:v>6902</c:v>
                </c:pt>
                <c:pt idx="691">
                  <c:v>6401</c:v>
                </c:pt>
                <c:pt idx="692">
                  <c:v>6307</c:v>
                </c:pt>
                <c:pt idx="693">
                  <c:v>6271</c:v>
                </c:pt>
                <c:pt idx="694">
                  <c:v>6306</c:v>
                </c:pt>
                <c:pt idx="695">
                  <c:v>6455</c:v>
                </c:pt>
                <c:pt idx="696">
                  <c:v>6455</c:v>
                </c:pt>
                <c:pt idx="697">
                  <c:v>6455</c:v>
                </c:pt>
                <c:pt idx="698">
                  <c:v>7507</c:v>
                </c:pt>
                <c:pt idx="699">
                  <c:v>7835</c:v>
                </c:pt>
                <c:pt idx="700">
                  <c:v>8761</c:v>
                </c:pt>
                <c:pt idx="701">
                  <c:v>10379</c:v>
                </c:pt>
                <c:pt idx="702">
                  <c:v>12251</c:v>
                </c:pt>
                <c:pt idx="703">
                  <c:v>12251</c:v>
                </c:pt>
                <c:pt idx="704">
                  <c:v>12251</c:v>
                </c:pt>
                <c:pt idx="705">
                  <c:v>13813</c:v>
                </c:pt>
                <c:pt idx="706">
                  <c:v>19765</c:v>
                </c:pt>
                <c:pt idx="707">
                  <c:v>21171</c:v>
                </c:pt>
                <c:pt idx="708">
                  <c:v>25340</c:v>
                </c:pt>
                <c:pt idx="709">
                  <c:v>30478</c:v>
                </c:pt>
                <c:pt idx="710">
                  <c:v>30478</c:v>
                </c:pt>
                <c:pt idx="711">
                  <c:v>30478</c:v>
                </c:pt>
                <c:pt idx="712">
                  <c:v>35334</c:v>
                </c:pt>
                <c:pt idx="713">
                  <c:v>51971</c:v>
                </c:pt>
                <c:pt idx="714">
                  <c:v>56399</c:v>
                </c:pt>
                <c:pt idx="715">
                  <c:v>60435</c:v>
                </c:pt>
                <c:pt idx="716">
                  <c:v>67183</c:v>
                </c:pt>
                <c:pt idx="717">
                  <c:v>67183</c:v>
                </c:pt>
                <c:pt idx="718">
                  <c:v>67183</c:v>
                </c:pt>
                <c:pt idx="719">
                  <c:v>101129</c:v>
                </c:pt>
                <c:pt idx="720">
                  <c:v>97914</c:v>
                </c:pt>
                <c:pt idx="721">
                  <c:v>105138</c:v>
                </c:pt>
                <c:pt idx="722">
                  <c:v>117991</c:v>
                </c:pt>
                <c:pt idx="723">
                  <c:v>120228</c:v>
                </c:pt>
                <c:pt idx="724">
                  <c:v>120228</c:v>
                </c:pt>
                <c:pt idx="725">
                  <c:v>120228</c:v>
                </c:pt>
                <c:pt idx="726">
                  <c:v>121797</c:v>
                </c:pt>
                <c:pt idx="727">
                  <c:v>112225</c:v>
                </c:pt>
                <c:pt idx="728">
                  <c:v>111700</c:v>
                </c:pt>
                <c:pt idx="729">
                  <c:v>110648</c:v>
                </c:pt>
                <c:pt idx="730">
                  <c:v>111591</c:v>
                </c:pt>
                <c:pt idx="731">
                  <c:v>111591</c:v>
                </c:pt>
                <c:pt idx="732">
                  <c:v>111591</c:v>
                </c:pt>
                <c:pt idx="733">
                  <c:v>108200</c:v>
                </c:pt>
                <c:pt idx="734">
                  <c:v>106264</c:v>
                </c:pt>
                <c:pt idx="735">
                  <c:v>104633</c:v>
                </c:pt>
                <c:pt idx="736">
                  <c:v>98911</c:v>
                </c:pt>
                <c:pt idx="737">
                  <c:v>91893</c:v>
                </c:pt>
                <c:pt idx="738">
                  <c:v>91893</c:v>
                </c:pt>
                <c:pt idx="739">
                  <c:v>91893</c:v>
                </c:pt>
                <c:pt idx="740">
                  <c:v>74200</c:v>
                </c:pt>
                <c:pt idx="741">
                  <c:v>70532</c:v>
                </c:pt>
                <c:pt idx="742">
                  <c:v>61722</c:v>
                </c:pt>
                <c:pt idx="743">
                  <c:v>58311</c:v>
                </c:pt>
                <c:pt idx="744">
                  <c:v>52638</c:v>
                </c:pt>
                <c:pt idx="745">
                  <c:v>52638</c:v>
                </c:pt>
                <c:pt idx="746">
                  <c:v>52638</c:v>
                </c:pt>
                <c:pt idx="747">
                  <c:v>38514</c:v>
                </c:pt>
                <c:pt idx="748">
                  <c:v>39966</c:v>
                </c:pt>
                <c:pt idx="749">
                  <c:v>41932</c:v>
                </c:pt>
                <c:pt idx="750">
                  <c:v>29678</c:v>
                </c:pt>
                <c:pt idx="751">
                  <c:v>27669</c:v>
                </c:pt>
                <c:pt idx="752">
                  <c:v>27669</c:v>
                </c:pt>
                <c:pt idx="753">
                  <c:v>27669</c:v>
                </c:pt>
                <c:pt idx="754">
                  <c:v>22925</c:v>
                </c:pt>
                <c:pt idx="755">
                  <c:v>18266</c:v>
                </c:pt>
                <c:pt idx="756">
                  <c:v>14428</c:v>
                </c:pt>
                <c:pt idx="757">
                  <c:v>14495</c:v>
                </c:pt>
                <c:pt idx="758">
                  <c:v>13014</c:v>
                </c:pt>
              </c:numCache>
            </c:numRef>
          </c:val>
          <c:smooth val="0"/>
          <c:extLst>
            <c:ext xmlns:c16="http://schemas.microsoft.com/office/drawing/2014/chart" uri="{C3380CC4-5D6E-409C-BE32-E72D297353CC}">
              <c16:uniqueId val="{00000001-A9CB-436F-B415-B93B39F81A03}"/>
            </c:ext>
          </c:extLst>
        </c:ser>
        <c:dLbls>
          <c:showLegendKey val="0"/>
          <c:showVal val="0"/>
          <c:showCatName val="0"/>
          <c:showSerName val="0"/>
          <c:showPercent val="0"/>
          <c:showBubbleSize val="0"/>
        </c:dLbls>
        <c:smooth val="0"/>
        <c:axId val="316278207"/>
        <c:axId val="316280287"/>
      </c:lineChart>
      <c:dateAx>
        <c:axId val="316278207"/>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316280287"/>
        <c:crosses val="autoZero"/>
        <c:auto val="1"/>
        <c:lblOffset val="100"/>
        <c:baseTimeUnit val="days"/>
      </c:dateAx>
      <c:valAx>
        <c:axId val="3162802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31627820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2000">
          <a:solidFill>
            <a:schemeClr val="bg1"/>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Key Interest Rates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D.Rates!$B$1</c:f>
              <c:strCache>
                <c:ptCount val="1"/>
                <c:pt idx="0">
                  <c:v>10-Yr Treasury</c:v>
                </c:pt>
              </c:strCache>
            </c:strRef>
          </c:tx>
          <c:spPr>
            <a:ln w="44450" cap="rnd">
              <a:solidFill>
                <a:schemeClr val="accent1"/>
              </a:solidFill>
              <a:round/>
            </a:ln>
            <a:effectLst>
              <a:outerShdw blurRad="50800" dist="38100" dir="2700000" algn="tl" rotWithShape="0">
                <a:prstClr val="black">
                  <a:alpha val="40000"/>
                </a:prstClr>
              </a:outerShdw>
            </a:effectLst>
          </c:spPr>
          <c:marker>
            <c:symbol val="none"/>
          </c:marker>
          <c:cat>
            <c:numRef>
              <c:f>D.Rates!$A$2:$A$2636</c:f>
              <c:numCache>
                <c:formatCode>m/d/yyyy</c:formatCode>
                <c:ptCount val="2635"/>
                <c:pt idx="0">
                  <c:v>26025</c:v>
                </c:pt>
                <c:pt idx="1">
                  <c:v>26032</c:v>
                </c:pt>
                <c:pt idx="2">
                  <c:v>26039</c:v>
                </c:pt>
                <c:pt idx="3">
                  <c:v>26046</c:v>
                </c:pt>
                <c:pt idx="4">
                  <c:v>26053</c:v>
                </c:pt>
                <c:pt idx="5">
                  <c:v>26060</c:v>
                </c:pt>
                <c:pt idx="6">
                  <c:v>26067</c:v>
                </c:pt>
                <c:pt idx="7">
                  <c:v>26074</c:v>
                </c:pt>
                <c:pt idx="8">
                  <c:v>26081</c:v>
                </c:pt>
                <c:pt idx="9">
                  <c:v>26088</c:v>
                </c:pt>
                <c:pt idx="10">
                  <c:v>26095</c:v>
                </c:pt>
                <c:pt idx="11">
                  <c:v>26102</c:v>
                </c:pt>
                <c:pt idx="12">
                  <c:v>26109</c:v>
                </c:pt>
                <c:pt idx="13">
                  <c:v>26116</c:v>
                </c:pt>
                <c:pt idx="14">
                  <c:v>26123</c:v>
                </c:pt>
                <c:pt idx="15">
                  <c:v>26130</c:v>
                </c:pt>
                <c:pt idx="16">
                  <c:v>26137</c:v>
                </c:pt>
                <c:pt idx="17">
                  <c:v>26144</c:v>
                </c:pt>
                <c:pt idx="18">
                  <c:v>26151</c:v>
                </c:pt>
                <c:pt idx="19">
                  <c:v>26158</c:v>
                </c:pt>
                <c:pt idx="20">
                  <c:v>26165</c:v>
                </c:pt>
                <c:pt idx="21">
                  <c:v>26172</c:v>
                </c:pt>
                <c:pt idx="22">
                  <c:v>26179</c:v>
                </c:pt>
                <c:pt idx="23">
                  <c:v>26186</c:v>
                </c:pt>
                <c:pt idx="24">
                  <c:v>26193</c:v>
                </c:pt>
                <c:pt idx="25">
                  <c:v>26200</c:v>
                </c:pt>
                <c:pt idx="26">
                  <c:v>26207</c:v>
                </c:pt>
                <c:pt idx="27">
                  <c:v>26214</c:v>
                </c:pt>
                <c:pt idx="28">
                  <c:v>26221</c:v>
                </c:pt>
                <c:pt idx="29">
                  <c:v>26228</c:v>
                </c:pt>
                <c:pt idx="30">
                  <c:v>26235</c:v>
                </c:pt>
                <c:pt idx="31">
                  <c:v>26242</c:v>
                </c:pt>
                <c:pt idx="32">
                  <c:v>26249</c:v>
                </c:pt>
                <c:pt idx="33">
                  <c:v>26256</c:v>
                </c:pt>
                <c:pt idx="34">
                  <c:v>26263</c:v>
                </c:pt>
                <c:pt idx="35">
                  <c:v>26270</c:v>
                </c:pt>
                <c:pt idx="36">
                  <c:v>26277</c:v>
                </c:pt>
                <c:pt idx="37">
                  <c:v>26284</c:v>
                </c:pt>
                <c:pt idx="38">
                  <c:v>26291</c:v>
                </c:pt>
                <c:pt idx="39">
                  <c:v>26299</c:v>
                </c:pt>
                <c:pt idx="40">
                  <c:v>26306</c:v>
                </c:pt>
                <c:pt idx="41">
                  <c:v>26313</c:v>
                </c:pt>
                <c:pt idx="42">
                  <c:v>26320</c:v>
                </c:pt>
                <c:pt idx="43">
                  <c:v>26327</c:v>
                </c:pt>
                <c:pt idx="44">
                  <c:v>26334</c:v>
                </c:pt>
                <c:pt idx="45">
                  <c:v>26341</c:v>
                </c:pt>
                <c:pt idx="46">
                  <c:v>26348</c:v>
                </c:pt>
                <c:pt idx="47">
                  <c:v>26355</c:v>
                </c:pt>
                <c:pt idx="48">
                  <c:v>26362</c:v>
                </c:pt>
                <c:pt idx="49">
                  <c:v>26369</c:v>
                </c:pt>
                <c:pt idx="50">
                  <c:v>26376</c:v>
                </c:pt>
                <c:pt idx="51">
                  <c:v>26383</c:v>
                </c:pt>
                <c:pt idx="52">
                  <c:v>26390</c:v>
                </c:pt>
                <c:pt idx="53">
                  <c:v>26397</c:v>
                </c:pt>
                <c:pt idx="54">
                  <c:v>26404</c:v>
                </c:pt>
                <c:pt idx="55">
                  <c:v>26411</c:v>
                </c:pt>
                <c:pt idx="56">
                  <c:v>26418</c:v>
                </c:pt>
                <c:pt idx="57">
                  <c:v>26425</c:v>
                </c:pt>
                <c:pt idx="58">
                  <c:v>26432</c:v>
                </c:pt>
                <c:pt idx="59">
                  <c:v>26439</c:v>
                </c:pt>
                <c:pt idx="60">
                  <c:v>26446</c:v>
                </c:pt>
                <c:pt idx="61">
                  <c:v>26453</c:v>
                </c:pt>
                <c:pt idx="62">
                  <c:v>26460</c:v>
                </c:pt>
                <c:pt idx="63">
                  <c:v>26467</c:v>
                </c:pt>
                <c:pt idx="64">
                  <c:v>26474</c:v>
                </c:pt>
                <c:pt idx="65">
                  <c:v>26481</c:v>
                </c:pt>
                <c:pt idx="66">
                  <c:v>26488</c:v>
                </c:pt>
                <c:pt idx="67">
                  <c:v>26495</c:v>
                </c:pt>
                <c:pt idx="68">
                  <c:v>26502</c:v>
                </c:pt>
                <c:pt idx="69">
                  <c:v>26509</c:v>
                </c:pt>
                <c:pt idx="70">
                  <c:v>26516</c:v>
                </c:pt>
                <c:pt idx="71">
                  <c:v>26523</c:v>
                </c:pt>
                <c:pt idx="72">
                  <c:v>26530</c:v>
                </c:pt>
                <c:pt idx="73">
                  <c:v>26537</c:v>
                </c:pt>
                <c:pt idx="74">
                  <c:v>26544</c:v>
                </c:pt>
                <c:pt idx="75">
                  <c:v>26551</c:v>
                </c:pt>
                <c:pt idx="76">
                  <c:v>26558</c:v>
                </c:pt>
                <c:pt idx="77">
                  <c:v>26565</c:v>
                </c:pt>
                <c:pt idx="78">
                  <c:v>26572</c:v>
                </c:pt>
                <c:pt idx="79">
                  <c:v>26579</c:v>
                </c:pt>
                <c:pt idx="80">
                  <c:v>26586</c:v>
                </c:pt>
                <c:pt idx="81">
                  <c:v>26593</c:v>
                </c:pt>
                <c:pt idx="82">
                  <c:v>26600</c:v>
                </c:pt>
                <c:pt idx="83">
                  <c:v>26607</c:v>
                </c:pt>
                <c:pt idx="84">
                  <c:v>26614</c:v>
                </c:pt>
                <c:pt idx="85">
                  <c:v>26621</c:v>
                </c:pt>
                <c:pt idx="86">
                  <c:v>26628</c:v>
                </c:pt>
                <c:pt idx="87">
                  <c:v>26635</c:v>
                </c:pt>
                <c:pt idx="88">
                  <c:v>26642</c:v>
                </c:pt>
                <c:pt idx="89">
                  <c:v>26649</c:v>
                </c:pt>
                <c:pt idx="90">
                  <c:v>26656</c:v>
                </c:pt>
                <c:pt idx="91">
                  <c:v>26665</c:v>
                </c:pt>
                <c:pt idx="92">
                  <c:v>26672</c:v>
                </c:pt>
                <c:pt idx="93">
                  <c:v>26679</c:v>
                </c:pt>
                <c:pt idx="94">
                  <c:v>26686</c:v>
                </c:pt>
                <c:pt idx="95">
                  <c:v>26693</c:v>
                </c:pt>
                <c:pt idx="96">
                  <c:v>26700</c:v>
                </c:pt>
                <c:pt idx="97">
                  <c:v>26707</c:v>
                </c:pt>
                <c:pt idx="98">
                  <c:v>26714</c:v>
                </c:pt>
                <c:pt idx="99">
                  <c:v>26721</c:v>
                </c:pt>
                <c:pt idx="100">
                  <c:v>26728</c:v>
                </c:pt>
                <c:pt idx="101">
                  <c:v>26735</c:v>
                </c:pt>
                <c:pt idx="102">
                  <c:v>26742</c:v>
                </c:pt>
                <c:pt idx="103">
                  <c:v>26749</c:v>
                </c:pt>
                <c:pt idx="104">
                  <c:v>26756</c:v>
                </c:pt>
                <c:pt idx="105">
                  <c:v>26763</c:v>
                </c:pt>
                <c:pt idx="106">
                  <c:v>26770</c:v>
                </c:pt>
                <c:pt idx="107">
                  <c:v>26777</c:v>
                </c:pt>
                <c:pt idx="108">
                  <c:v>26784</c:v>
                </c:pt>
                <c:pt idx="109">
                  <c:v>26791</c:v>
                </c:pt>
                <c:pt idx="110">
                  <c:v>26798</c:v>
                </c:pt>
                <c:pt idx="111">
                  <c:v>26805</c:v>
                </c:pt>
                <c:pt idx="112">
                  <c:v>26812</c:v>
                </c:pt>
                <c:pt idx="113">
                  <c:v>26819</c:v>
                </c:pt>
                <c:pt idx="114">
                  <c:v>26826</c:v>
                </c:pt>
                <c:pt idx="115">
                  <c:v>26833</c:v>
                </c:pt>
                <c:pt idx="116">
                  <c:v>26840</c:v>
                </c:pt>
                <c:pt idx="117">
                  <c:v>26847</c:v>
                </c:pt>
                <c:pt idx="118">
                  <c:v>26854</c:v>
                </c:pt>
                <c:pt idx="119">
                  <c:v>26861</c:v>
                </c:pt>
                <c:pt idx="120">
                  <c:v>26868</c:v>
                </c:pt>
                <c:pt idx="121">
                  <c:v>26875</c:v>
                </c:pt>
                <c:pt idx="122">
                  <c:v>26882</c:v>
                </c:pt>
                <c:pt idx="123">
                  <c:v>26889</c:v>
                </c:pt>
                <c:pt idx="124">
                  <c:v>26896</c:v>
                </c:pt>
                <c:pt idx="125">
                  <c:v>26903</c:v>
                </c:pt>
                <c:pt idx="126">
                  <c:v>26910</c:v>
                </c:pt>
                <c:pt idx="127">
                  <c:v>26917</c:v>
                </c:pt>
                <c:pt idx="128">
                  <c:v>26924</c:v>
                </c:pt>
                <c:pt idx="129">
                  <c:v>26931</c:v>
                </c:pt>
                <c:pt idx="130">
                  <c:v>26938</c:v>
                </c:pt>
                <c:pt idx="131">
                  <c:v>26945</c:v>
                </c:pt>
                <c:pt idx="132">
                  <c:v>26952</c:v>
                </c:pt>
                <c:pt idx="133">
                  <c:v>26959</c:v>
                </c:pt>
                <c:pt idx="134">
                  <c:v>26966</c:v>
                </c:pt>
                <c:pt idx="135">
                  <c:v>26973</c:v>
                </c:pt>
                <c:pt idx="136">
                  <c:v>26980</c:v>
                </c:pt>
                <c:pt idx="137">
                  <c:v>26987</c:v>
                </c:pt>
                <c:pt idx="138">
                  <c:v>26994</c:v>
                </c:pt>
                <c:pt idx="139">
                  <c:v>27001</c:v>
                </c:pt>
                <c:pt idx="140">
                  <c:v>27008</c:v>
                </c:pt>
                <c:pt idx="141">
                  <c:v>27015</c:v>
                </c:pt>
                <c:pt idx="142">
                  <c:v>27022</c:v>
                </c:pt>
                <c:pt idx="143">
                  <c:v>27030</c:v>
                </c:pt>
                <c:pt idx="144">
                  <c:v>27037</c:v>
                </c:pt>
                <c:pt idx="145">
                  <c:v>27044</c:v>
                </c:pt>
                <c:pt idx="146">
                  <c:v>27051</c:v>
                </c:pt>
                <c:pt idx="147">
                  <c:v>27058</c:v>
                </c:pt>
                <c:pt idx="148">
                  <c:v>27065</c:v>
                </c:pt>
                <c:pt idx="149">
                  <c:v>27072</c:v>
                </c:pt>
                <c:pt idx="150">
                  <c:v>27079</c:v>
                </c:pt>
                <c:pt idx="151">
                  <c:v>27086</c:v>
                </c:pt>
                <c:pt idx="152">
                  <c:v>27093</c:v>
                </c:pt>
                <c:pt idx="153">
                  <c:v>27100</c:v>
                </c:pt>
                <c:pt idx="154">
                  <c:v>27107</c:v>
                </c:pt>
                <c:pt idx="155">
                  <c:v>27114</c:v>
                </c:pt>
                <c:pt idx="156">
                  <c:v>27121</c:v>
                </c:pt>
                <c:pt idx="157">
                  <c:v>27128</c:v>
                </c:pt>
                <c:pt idx="158">
                  <c:v>27135</c:v>
                </c:pt>
                <c:pt idx="159">
                  <c:v>27142</c:v>
                </c:pt>
                <c:pt idx="160">
                  <c:v>27149</c:v>
                </c:pt>
                <c:pt idx="161">
                  <c:v>27156</c:v>
                </c:pt>
                <c:pt idx="162">
                  <c:v>27163</c:v>
                </c:pt>
                <c:pt idx="163">
                  <c:v>27170</c:v>
                </c:pt>
                <c:pt idx="164">
                  <c:v>27177</c:v>
                </c:pt>
                <c:pt idx="165">
                  <c:v>27184</c:v>
                </c:pt>
                <c:pt idx="166">
                  <c:v>27191</c:v>
                </c:pt>
                <c:pt idx="167">
                  <c:v>27198</c:v>
                </c:pt>
                <c:pt idx="168">
                  <c:v>27205</c:v>
                </c:pt>
                <c:pt idx="169">
                  <c:v>27212</c:v>
                </c:pt>
                <c:pt idx="170">
                  <c:v>27219</c:v>
                </c:pt>
                <c:pt idx="171">
                  <c:v>27226</c:v>
                </c:pt>
                <c:pt idx="172">
                  <c:v>27233</c:v>
                </c:pt>
                <c:pt idx="173">
                  <c:v>27240</c:v>
                </c:pt>
                <c:pt idx="174">
                  <c:v>27247</c:v>
                </c:pt>
                <c:pt idx="175">
                  <c:v>27254</c:v>
                </c:pt>
                <c:pt idx="176">
                  <c:v>27261</c:v>
                </c:pt>
                <c:pt idx="177">
                  <c:v>27268</c:v>
                </c:pt>
                <c:pt idx="178">
                  <c:v>27275</c:v>
                </c:pt>
                <c:pt idx="179">
                  <c:v>27282</c:v>
                </c:pt>
                <c:pt idx="180">
                  <c:v>27289</c:v>
                </c:pt>
                <c:pt idx="181">
                  <c:v>27296</c:v>
                </c:pt>
                <c:pt idx="182">
                  <c:v>27303</c:v>
                </c:pt>
                <c:pt idx="183">
                  <c:v>27310</c:v>
                </c:pt>
                <c:pt idx="184">
                  <c:v>27317</c:v>
                </c:pt>
                <c:pt idx="185">
                  <c:v>27324</c:v>
                </c:pt>
                <c:pt idx="186">
                  <c:v>27331</c:v>
                </c:pt>
                <c:pt idx="187">
                  <c:v>27338</c:v>
                </c:pt>
                <c:pt idx="188">
                  <c:v>27345</c:v>
                </c:pt>
                <c:pt idx="189">
                  <c:v>27352</c:v>
                </c:pt>
                <c:pt idx="190">
                  <c:v>27359</c:v>
                </c:pt>
                <c:pt idx="191">
                  <c:v>27366</c:v>
                </c:pt>
                <c:pt idx="192">
                  <c:v>27373</c:v>
                </c:pt>
                <c:pt idx="193">
                  <c:v>27380</c:v>
                </c:pt>
                <c:pt idx="194">
                  <c:v>27387</c:v>
                </c:pt>
                <c:pt idx="195">
                  <c:v>27395</c:v>
                </c:pt>
                <c:pt idx="196">
                  <c:v>27402</c:v>
                </c:pt>
                <c:pt idx="197">
                  <c:v>27409</c:v>
                </c:pt>
                <c:pt idx="198">
                  <c:v>27416</c:v>
                </c:pt>
                <c:pt idx="199">
                  <c:v>27423</c:v>
                </c:pt>
                <c:pt idx="200">
                  <c:v>27430</c:v>
                </c:pt>
                <c:pt idx="201">
                  <c:v>27437</c:v>
                </c:pt>
                <c:pt idx="202">
                  <c:v>27444</c:v>
                </c:pt>
                <c:pt idx="203">
                  <c:v>27451</c:v>
                </c:pt>
                <c:pt idx="204">
                  <c:v>27458</c:v>
                </c:pt>
                <c:pt idx="205">
                  <c:v>27465</c:v>
                </c:pt>
                <c:pt idx="206">
                  <c:v>27472</c:v>
                </c:pt>
                <c:pt idx="207">
                  <c:v>27479</c:v>
                </c:pt>
                <c:pt idx="208">
                  <c:v>27486</c:v>
                </c:pt>
                <c:pt idx="209">
                  <c:v>27493</c:v>
                </c:pt>
                <c:pt idx="210">
                  <c:v>27500</c:v>
                </c:pt>
                <c:pt idx="211">
                  <c:v>27507</c:v>
                </c:pt>
                <c:pt idx="212">
                  <c:v>27514</c:v>
                </c:pt>
                <c:pt idx="213">
                  <c:v>27521</c:v>
                </c:pt>
                <c:pt idx="214">
                  <c:v>27528</c:v>
                </c:pt>
                <c:pt idx="215">
                  <c:v>27535</c:v>
                </c:pt>
                <c:pt idx="216">
                  <c:v>27542</c:v>
                </c:pt>
                <c:pt idx="217">
                  <c:v>27549</c:v>
                </c:pt>
                <c:pt idx="218">
                  <c:v>27556</c:v>
                </c:pt>
                <c:pt idx="219">
                  <c:v>27563</c:v>
                </c:pt>
                <c:pt idx="220">
                  <c:v>27570</c:v>
                </c:pt>
                <c:pt idx="221">
                  <c:v>27577</c:v>
                </c:pt>
                <c:pt idx="222">
                  <c:v>27584</c:v>
                </c:pt>
                <c:pt idx="223">
                  <c:v>27591</c:v>
                </c:pt>
                <c:pt idx="224">
                  <c:v>27598</c:v>
                </c:pt>
                <c:pt idx="225">
                  <c:v>27605</c:v>
                </c:pt>
                <c:pt idx="226">
                  <c:v>27612</c:v>
                </c:pt>
                <c:pt idx="227">
                  <c:v>27619</c:v>
                </c:pt>
                <c:pt idx="228">
                  <c:v>27626</c:v>
                </c:pt>
                <c:pt idx="229">
                  <c:v>27633</c:v>
                </c:pt>
                <c:pt idx="230">
                  <c:v>27640</c:v>
                </c:pt>
                <c:pt idx="231">
                  <c:v>27647</c:v>
                </c:pt>
                <c:pt idx="232">
                  <c:v>27654</c:v>
                </c:pt>
                <c:pt idx="233">
                  <c:v>27661</c:v>
                </c:pt>
                <c:pt idx="234">
                  <c:v>27668</c:v>
                </c:pt>
                <c:pt idx="235">
                  <c:v>27675</c:v>
                </c:pt>
                <c:pt idx="236">
                  <c:v>27682</c:v>
                </c:pt>
                <c:pt idx="237">
                  <c:v>27689</c:v>
                </c:pt>
                <c:pt idx="238">
                  <c:v>27696</c:v>
                </c:pt>
                <c:pt idx="239">
                  <c:v>27703</c:v>
                </c:pt>
                <c:pt idx="240">
                  <c:v>27710</c:v>
                </c:pt>
                <c:pt idx="241">
                  <c:v>27717</c:v>
                </c:pt>
                <c:pt idx="242">
                  <c:v>27724</c:v>
                </c:pt>
                <c:pt idx="243">
                  <c:v>27731</c:v>
                </c:pt>
                <c:pt idx="244">
                  <c:v>27738</c:v>
                </c:pt>
                <c:pt idx="245">
                  <c:v>27745</c:v>
                </c:pt>
                <c:pt idx="246">
                  <c:v>27752</c:v>
                </c:pt>
                <c:pt idx="247">
                  <c:v>27760</c:v>
                </c:pt>
                <c:pt idx="248">
                  <c:v>27767</c:v>
                </c:pt>
                <c:pt idx="249">
                  <c:v>27774</c:v>
                </c:pt>
                <c:pt idx="250">
                  <c:v>27781</c:v>
                </c:pt>
                <c:pt idx="251">
                  <c:v>27788</c:v>
                </c:pt>
                <c:pt idx="252">
                  <c:v>27795</c:v>
                </c:pt>
                <c:pt idx="253">
                  <c:v>27802</c:v>
                </c:pt>
                <c:pt idx="254">
                  <c:v>27809</c:v>
                </c:pt>
                <c:pt idx="255">
                  <c:v>27816</c:v>
                </c:pt>
                <c:pt idx="256">
                  <c:v>27823</c:v>
                </c:pt>
                <c:pt idx="257">
                  <c:v>27830</c:v>
                </c:pt>
                <c:pt idx="258">
                  <c:v>27837</c:v>
                </c:pt>
                <c:pt idx="259">
                  <c:v>27844</c:v>
                </c:pt>
                <c:pt idx="260">
                  <c:v>27851</c:v>
                </c:pt>
                <c:pt idx="261">
                  <c:v>27858</c:v>
                </c:pt>
                <c:pt idx="262">
                  <c:v>27865</c:v>
                </c:pt>
                <c:pt idx="263">
                  <c:v>27872</c:v>
                </c:pt>
                <c:pt idx="264">
                  <c:v>27879</c:v>
                </c:pt>
                <c:pt idx="265">
                  <c:v>27886</c:v>
                </c:pt>
                <c:pt idx="266">
                  <c:v>27893</c:v>
                </c:pt>
                <c:pt idx="267">
                  <c:v>27900</c:v>
                </c:pt>
                <c:pt idx="268">
                  <c:v>27907</c:v>
                </c:pt>
                <c:pt idx="269">
                  <c:v>27914</c:v>
                </c:pt>
                <c:pt idx="270">
                  <c:v>27921</c:v>
                </c:pt>
                <c:pt idx="271">
                  <c:v>27928</c:v>
                </c:pt>
                <c:pt idx="272">
                  <c:v>27935</c:v>
                </c:pt>
                <c:pt idx="273">
                  <c:v>27942</c:v>
                </c:pt>
                <c:pt idx="274">
                  <c:v>27949</c:v>
                </c:pt>
                <c:pt idx="275">
                  <c:v>27956</c:v>
                </c:pt>
                <c:pt idx="276">
                  <c:v>27963</c:v>
                </c:pt>
                <c:pt idx="277">
                  <c:v>27970</c:v>
                </c:pt>
                <c:pt idx="278">
                  <c:v>27977</c:v>
                </c:pt>
                <c:pt idx="279">
                  <c:v>27984</c:v>
                </c:pt>
                <c:pt idx="280">
                  <c:v>27991</c:v>
                </c:pt>
                <c:pt idx="281">
                  <c:v>27998</c:v>
                </c:pt>
                <c:pt idx="282">
                  <c:v>28005</c:v>
                </c:pt>
                <c:pt idx="283">
                  <c:v>28012</c:v>
                </c:pt>
                <c:pt idx="284">
                  <c:v>28019</c:v>
                </c:pt>
                <c:pt idx="285">
                  <c:v>28026</c:v>
                </c:pt>
                <c:pt idx="286">
                  <c:v>28033</c:v>
                </c:pt>
                <c:pt idx="287">
                  <c:v>28040</c:v>
                </c:pt>
                <c:pt idx="288">
                  <c:v>28047</c:v>
                </c:pt>
                <c:pt idx="289">
                  <c:v>28054</c:v>
                </c:pt>
                <c:pt idx="290">
                  <c:v>28061</c:v>
                </c:pt>
                <c:pt idx="291">
                  <c:v>28068</c:v>
                </c:pt>
                <c:pt idx="292">
                  <c:v>28075</c:v>
                </c:pt>
                <c:pt idx="293">
                  <c:v>28082</c:v>
                </c:pt>
                <c:pt idx="294">
                  <c:v>28089</c:v>
                </c:pt>
                <c:pt idx="295">
                  <c:v>28096</c:v>
                </c:pt>
                <c:pt idx="296">
                  <c:v>28103</c:v>
                </c:pt>
                <c:pt idx="297">
                  <c:v>28110</c:v>
                </c:pt>
                <c:pt idx="298">
                  <c:v>28117</c:v>
                </c:pt>
                <c:pt idx="299">
                  <c:v>28126</c:v>
                </c:pt>
                <c:pt idx="300">
                  <c:v>28133</c:v>
                </c:pt>
                <c:pt idx="301">
                  <c:v>28140</c:v>
                </c:pt>
                <c:pt idx="302">
                  <c:v>28147</c:v>
                </c:pt>
                <c:pt idx="303">
                  <c:v>28154</c:v>
                </c:pt>
                <c:pt idx="304">
                  <c:v>28161</c:v>
                </c:pt>
                <c:pt idx="305">
                  <c:v>28168</c:v>
                </c:pt>
                <c:pt idx="306">
                  <c:v>28175</c:v>
                </c:pt>
                <c:pt idx="307">
                  <c:v>28182</c:v>
                </c:pt>
                <c:pt idx="308">
                  <c:v>28189</c:v>
                </c:pt>
                <c:pt idx="309">
                  <c:v>28196</c:v>
                </c:pt>
                <c:pt idx="310">
                  <c:v>28203</c:v>
                </c:pt>
                <c:pt idx="311">
                  <c:v>28210</c:v>
                </c:pt>
                <c:pt idx="312">
                  <c:v>28217</c:v>
                </c:pt>
                <c:pt idx="313">
                  <c:v>28224</c:v>
                </c:pt>
                <c:pt idx="314">
                  <c:v>28231</c:v>
                </c:pt>
                <c:pt idx="315">
                  <c:v>28238</c:v>
                </c:pt>
                <c:pt idx="316">
                  <c:v>28245</c:v>
                </c:pt>
                <c:pt idx="317">
                  <c:v>28252</c:v>
                </c:pt>
                <c:pt idx="318">
                  <c:v>28259</c:v>
                </c:pt>
                <c:pt idx="319">
                  <c:v>28266</c:v>
                </c:pt>
                <c:pt idx="320">
                  <c:v>28273</c:v>
                </c:pt>
                <c:pt idx="321">
                  <c:v>28280</c:v>
                </c:pt>
                <c:pt idx="322">
                  <c:v>28287</c:v>
                </c:pt>
                <c:pt idx="323">
                  <c:v>28294</c:v>
                </c:pt>
                <c:pt idx="324">
                  <c:v>28301</c:v>
                </c:pt>
                <c:pt idx="325">
                  <c:v>28308</c:v>
                </c:pt>
                <c:pt idx="326">
                  <c:v>28315</c:v>
                </c:pt>
                <c:pt idx="327">
                  <c:v>28322</c:v>
                </c:pt>
                <c:pt idx="328">
                  <c:v>28329</c:v>
                </c:pt>
                <c:pt idx="329">
                  <c:v>28336</c:v>
                </c:pt>
                <c:pt idx="330">
                  <c:v>28343</c:v>
                </c:pt>
                <c:pt idx="331">
                  <c:v>28350</c:v>
                </c:pt>
                <c:pt idx="332">
                  <c:v>28357</c:v>
                </c:pt>
                <c:pt idx="333">
                  <c:v>28364</c:v>
                </c:pt>
                <c:pt idx="334">
                  <c:v>28371</c:v>
                </c:pt>
                <c:pt idx="335">
                  <c:v>28378</c:v>
                </c:pt>
                <c:pt idx="336">
                  <c:v>28385</c:v>
                </c:pt>
                <c:pt idx="337">
                  <c:v>28392</c:v>
                </c:pt>
                <c:pt idx="338">
                  <c:v>28399</c:v>
                </c:pt>
                <c:pt idx="339">
                  <c:v>28406</c:v>
                </c:pt>
                <c:pt idx="340">
                  <c:v>28413</c:v>
                </c:pt>
                <c:pt idx="341">
                  <c:v>28420</c:v>
                </c:pt>
                <c:pt idx="342">
                  <c:v>28427</c:v>
                </c:pt>
                <c:pt idx="343">
                  <c:v>28434</c:v>
                </c:pt>
                <c:pt idx="344">
                  <c:v>28441</c:v>
                </c:pt>
                <c:pt idx="345">
                  <c:v>28448</c:v>
                </c:pt>
                <c:pt idx="346">
                  <c:v>28455</c:v>
                </c:pt>
                <c:pt idx="347">
                  <c:v>28462</c:v>
                </c:pt>
                <c:pt idx="348">
                  <c:v>28469</c:v>
                </c:pt>
                <c:pt idx="349">
                  <c:v>28476</c:v>
                </c:pt>
                <c:pt idx="350">
                  <c:v>28483</c:v>
                </c:pt>
                <c:pt idx="351">
                  <c:v>28491</c:v>
                </c:pt>
                <c:pt idx="352">
                  <c:v>28498</c:v>
                </c:pt>
                <c:pt idx="353">
                  <c:v>28505</c:v>
                </c:pt>
                <c:pt idx="354">
                  <c:v>28512</c:v>
                </c:pt>
                <c:pt idx="355">
                  <c:v>28519</c:v>
                </c:pt>
                <c:pt idx="356">
                  <c:v>28526</c:v>
                </c:pt>
                <c:pt idx="357">
                  <c:v>28533</c:v>
                </c:pt>
                <c:pt idx="358">
                  <c:v>28540</c:v>
                </c:pt>
                <c:pt idx="359">
                  <c:v>28547</c:v>
                </c:pt>
                <c:pt idx="360">
                  <c:v>28554</c:v>
                </c:pt>
                <c:pt idx="361">
                  <c:v>28561</c:v>
                </c:pt>
                <c:pt idx="362">
                  <c:v>28568</c:v>
                </c:pt>
                <c:pt idx="363">
                  <c:v>28575</c:v>
                </c:pt>
                <c:pt idx="364">
                  <c:v>28582</c:v>
                </c:pt>
                <c:pt idx="365">
                  <c:v>28589</c:v>
                </c:pt>
                <c:pt idx="366">
                  <c:v>28596</c:v>
                </c:pt>
                <c:pt idx="367">
                  <c:v>28603</c:v>
                </c:pt>
                <c:pt idx="368">
                  <c:v>28610</c:v>
                </c:pt>
                <c:pt idx="369">
                  <c:v>28617</c:v>
                </c:pt>
                <c:pt idx="370">
                  <c:v>28624</c:v>
                </c:pt>
                <c:pt idx="371">
                  <c:v>28631</c:v>
                </c:pt>
                <c:pt idx="372">
                  <c:v>28638</c:v>
                </c:pt>
                <c:pt idx="373">
                  <c:v>28645</c:v>
                </c:pt>
                <c:pt idx="374">
                  <c:v>28652</c:v>
                </c:pt>
                <c:pt idx="375">
                  <c:v>28659</c:v>
                </c:pt>
                <c:pt idx="376">
                  <c:v>28666</c:v>
                </c:pt>
                <c:pt idx="377">
                  <c:v>28673</c:v>
                </c:pt>
                <c:pt idx="378">
                  <c:v>28680</c:v>
                </c:pt>
                <c:pt idx="379">
                  <c:v>28687</c:v>
                </c:pt>
                <c:pt idx="380">
                  <c:v>28694</c:v>
                </c:pt>
                <c:pt idx="381">
                  <c:v>28701</c:v>
                </c:pt>
                <c:pt idx="382">
                  <c:v>28708</c:v>
                </c:pt>
                <c:pt idx="383">
                  <c:v>28715</c:v>
                </c:pt>
                <c:pt idx="384">
                  <c:v>28722</c:v>
                </c:pt>
                <c:pt idx="385">
                  <c:v>28729</c:v>
                </c:pt>
                <c:pt idx="386">
                  <c:v>28736</c:v>
                </c:pt>
                <c:pt idx="387">
                  <c:v>28743</c:v>
                </c:pt>
                <c:pt idx="388">
                  <c:v>28750</c:v>
                </c:pt>
                <c:pt idx="389">
                  <c:v>28757</c:v>
                </c:pt>
                <c:pt idx="390">
                  <c:v>28764</c:v>
                </c:pt>
                <c:pt idx="391">
                  <c:v>28771</c:v>
                </c:pt>
                <c:pt idx="392">
                  <c:v>28778</c:v>
                </c:pt>
                <c:pt idx="393">
                  <c:v>28785</c:v>
                </c:pt>
                <c:pt idx="394">
                  <c:v>28792</c:v>
                </c:pt>
                <c:pt idx="395">
                  <c:v>28799</c:v>
                </c:pt>
                <c:pt idx="396">
                  <c:v>28806</c:v>
                </c:pt>
                <c:pt idx="397">
                  <c:v>28813</c:v>
                </c:pt>
                <c:pt idx="398">
                  <c:v>28820</c:v>
                </c:pt>
                <c:pt idx="399">
                  <c:v>28827</c:v>
                </c:pt>
                <c:pt idx="400">
                  <c:v>28834</c:v>
                </c:pt>
                <c:pt idx="401">
                  <c:v>28841</c:v>
                </c:pt>
                <c:pt idx="402">
                  <c:v>28848</c:v>
                </c:pt>
                <c:pt idx="403">
                  <c:v>28856</c:v>
                </c:pt>
                <c:pt idx="404">
                  <c:v>28863</c:v>
                </c:pt>
                <c:pt idx="405">
                  <c:v>28870</c:v>
                </c:pt>
                <c:pt idx="406">
                  <c:v>28877</c:v>
                </c:pt>
                <c:pt idx="407">
                  <c:v>28884</c:v>
                </c:pt>
                <c:pt idx="408">
                  <c:v>28891</c:v>
                </c:pt>
                <c:pt idx="409">
                  <c:v>28898</c:v>
                </c:pt>
                <c:pt idx="410">
                  <c:v>28905</c:v>
                </c:pt>
                <c:pt idx="411">
                  <c:v>28912</c:v>
                </c:pt>
                <c:pt idx="412">
                  <c:v>28919</c:v>
                </c:pt>
                <c:pt idx="413">
                  <c:v>28926</c:v>
                </c:pt>
                <c:pt idx="414">
                  <c:v>28933</c:v>
                </c:pt>
                <c:pt idx="415">
                  <c:v>28940</c:v>
                </c:pt>
                <c:pt idx="416">
                  <c:v>28947</c:v>
                </c:pt>
                <c:pt idx="417">
                  <c:v>28954</c:v>
                </c:pt>
                <c:pt idx="418">
                  <c:v>28961</c:v>
                </c:pt>
                <c:pt idx="419">
                  <c:v>28968</c:v>
                </c:pt>
                <c:pt idx="420">
                  <c:v>28975</c:v>
                </c:pt>
                <c:pt idx="421">
                  <c:v>28982</c:v>
                </c:pt>
                <c:pt idx="422">
                  <c:v>28989</c:v>
                </c:pt>
                <c:pt idx="423">
                  <c:v>28996</c:v>
                </c:pt>
                <c:pt idx="424">
                  <c:v>29003</c:v>
                </c:pt>
                <c:pt idx="425">
                  <c:v>29010</c:v>
                </c:pt>
                <c:pt idx="426">
                  <c:v>29017</c:v>
                </c:pt>
                <c:pt idx="427">
                  <c:v>29024</c:v>
                </c:pt>
                <c:pt idx="428">
                  <c:v>29031</c:v>
                </c:pt>
                <c:pt idx="429">
                  <c:v>29038</c:v>
                </c:pt>
                <c:pt idx="430">
                  <c:v>29045</c:v>
                </c:pt>
                <c:pt idx="431">
                  <c:v>29052</c:v>
                </c:pt>
                <c:pt idx="432">
                  <c:v>29059</c:v>
                </c:pt>
                <c:pt idx="433">
                  <c:v>29066</c:v>
                </c:pt>
                <c:pt idx="434">
                  <c:v>29073</c:v>
                </c:pt>
                <c:pt idx="435">
                  <c:v>29080</c:v>
                </c:pt>
                <c:pt idx="436">
                  <c:v>29087</c:v>
                </c:pt>
                <c:pt idx="437">
                  <c:v>29094</c:v>
                </c:pt>
                <c:pt idx="438">
                  <c:v>29101</c:v>
                </c:pt>
                <c:pt idx="439">
                  <c:v>29108</c:v>
                </c:pt>
                <c:pt idx="440">
                  <c:v>29115</c:v>
                </c:pt>
                <c:pt idx="441">
                  <c:v>29122</c:v>
                </c:pt>
                <c:pt idx="442">
                  <c:v>29129</c:v>
                </c:pt>
                <c:pt idx="443">
                  <c:v>29136</c:v>
                </c:pt>
                <c:pt idx="444">
                  <c:v>29143</c:v>
                </c:pt>
                <c:pt idx="445">
                  <c:v>29150</c:v>
                </c:pt>
                <c:pt idx="446">
                  <c:v>29157</c:v>
                </c:pt>
                <c:pt idx="447">
                  <c:v>29164</c:v>
                </c:pt>
                <c:pt idx="448">
                  <c:v>29171</c:v>
                </c:pt>
                <c:pt idx="449">
                  <c:v>29178</c:v>
                </c:pt>
                <c:pt idx="450">
                  <c:v>29185</c:v>
                </c:pt>
                <c:pt idx="451">
                  <c:v>29192</c:v>
                </c:pt>
                <c:pt idx="452">
                  <c:v>29199</c:v>
                </c:pt>
                <c:pt idx="453">
                  <c:v>29206</c:v>
                </c:pt>
                <c:pt idx="454">
                  <c:v>29213</c:v>
                </c:pt>
                <c:pt idx="455">
                  <c:v>29221</c:v>
                </c:pt>
                <c:pt idx="456">
                  <c:v>29228</c:v>
                </c:pt>
                <c:pt idx="457">
                  <c:v>29235</c:v>
                </c:pt>
                <c:pt idx="458">
                  <c:v>29242</c:v>
                </c:pt>
                <c:pt idx="459">
                  <c:v>29249</c:v>
                </c:pt>
                <c:pt idx="460">
                  <c:v>29256</c:v>
                </c:pt>
                <c:pt idx="461">
                  <c:v>29263</c:v>
                </c:pt>
                <c:pt idx="462">
                  <c:v>29270</c:v>
                </c:pt>
                <c:pt idx="463">
                  <c:v>29277</c:v>
                </c:pt>
                <c:pt idx="464">
                  <c:v>29284</c:v>
                </c:pt>
                <c:pt idx="465">
                  <c:v>29291</c:v>
                </c:pt>
                <c:pt idx="466">
                  <c:v>29298</c:v>
                </c:pt>
                <c:pt idx="467">
                  <c:v>29305</c:v>
                </c:pt>
                <c:pt idx="468">
                  <c:v>29312</c:v>
                </c:pt>
                <c:pt idx="469">
                  <c:v>29319</c:v>
                </c:pt>
                <c:pt idx="470">
                  <c:v>29326</c:v>
                </c:pt>
                <c:pt idx="471">
                  <c:v>29333</c:v>
                </c:pt>
                <c:pt idx="472">
                  <c:v>29340</c:v>
                </c:pt>
                <c:pt idx="473">
                  <c:v>29347</c:v>
                </c:pt>
                <c:pt idx="474">
                  <c:v>29354</c:v>
                </c:pt>
                <c:pt idx="475">
                  <c:v>29361</c:v>
                </c:pt>
                <c:pt idx="476">
                  <c:v>29368</c:v>
                </c:pt>
                <c:pt idx="477">
                  <c:v>29375</c:v>
                </c:pt>
                <c:pt idx="478">
                  <c:v>29382</c:v>
                </c:pt>
                <c:pt idx="479">
                  <c:v>29389</c:v>
                </c:pt>
                <c:pt idx="480">
                  <c:v>29396</c:v>
                </c:pt>
                <c:pt idx="481">
                  <c:v>29403</c:v>
                </c:pt>
                <c:pt idx="482">
                  <c:v>29410</c:v>
                </c:pt>
                <c:pt idx="483">
                  <c:v>29417</c:v>
                </c:pt>
                <c:pt idx="484">
                  <c:v>29424</c:v>
                </c:pt>
                <c:pt idx="485">
                  <c:v>29431</c:v>
                </c:pt>
                <c:pt idx="486">
                  <c:v>29438</c:v>
                </c:pt>
                <c:pt idx="487">
                  <c:v>29445</c:v>
                </c:pt>
                <c:pt idx="488">
                  <c:v>29452</c:v>
                </c:pt>
                <c:pt idx="489">
                  <c:v>29459</c:v>
                </c:pt>
                <c:pt idx="490">
                  <c:v>29466</c:v>
                </c:pt>
                <c:pt idx="491">
                  <c:v>29473</c:v>
                </c:pt>
                <c:pt idx="492">
                  <c:v>29480</c:v>
                </c:pt>
                <c:pt idx="493">
                  <c:v>29487</c:v>
                </c:pt>
                <c:pt idx="494">
                  <c:v>29494</c:v>
                </c:pt>
                <c:pt idx="495">
                  <c:v>29501</c:v>
                </c:pt>
                <c:pt idx="496">
                  <c:v>29508</c:v>
                </c:pt>
                <c:pt idx="497">
                  <c:v>29515</c:v>
                </c:pt>
                <c:pt idx="498">
                  <c:v>29522</c:v>
                </c:pt>
                <c:pt idx="499">
                  <c:v>29529</c:v>
                </c:pt>
                <c:pt idx="500">
                  <c:v>29536</c:v>
                </c:pt>
                <c:pt idx="501">
                  <c:v>29543</c:v>
                </c:pt>
                <c:pt idx="502">
                  <c:v>29550</c:v>
                </c:pt>
                <c:pt idx="503">
                  <c:v>29557</c:v>
                </c:pt>
                <c:pt idx="504">
                  <c:v>29564</c:v>
                </c:pt>
                <c:pt idx="505">
                  <c:v>29571</c:v>
                </c:pt>
                <c:pt idx="506">
                  <c:v>29578</c:v>
                </c:pt>
                <c:pt idx="507">
                  <c:v>29587</c:v>
                </c:pt>
                <c:pt idx="508">
                  <c:v>29594</c:v>
                </c:pt>
                <c:pt idx="509">
                  <c:v>29601</c:v>
                </c:pt>
                <c:pt idx="510">
                  <c:v>29608</c:v>
                </c:pt>
                <c:pt idx="511">
                  <c:v>29615</c:v>
                </c:pt>
                <c:pt idx="512">
                  <c:v>29622</c:v>
                </c:pt>
                <c:pt idx="513">
                  <c:v>29629</c:v>
                </c:pt>
                <c:pt idx="514">
                  <c:v>29636</c:v>
                </c:pt>
                <c:pt idx="515">
                  <c:v>29643</c:v>
                </c:pt>
                <c:pt idx="516">
                  <c:v>29650</c:v>
                </c:pt>
                <c:pt idx="517">
                  <c:v>29657</c:v>
                </c:pt>
                <c:pt idx="518">
                  <c:v>29664</c:v>
                </c:pt>
                <c:pt idx="519">
                  <c:v>29671</c:v>
                </c:pt>
                <c:pt idx="520">
                  <c:v>29678</c:v>
                </c:pt>
                <c:pt idx="521">
                  <c:v>29685</c:v>
                </c:pt>
                <c:pt idx="522">
                  <c:v>29692</c:v>
                </c:pt>
                <c:pt idx="523">
                  <c:v>29699</c:v>
                </c:pt>
                <c:pt idx="524">
                  <c:v>29706</c:v>
                </c:pt>
                <c:pt idx="525">
                  <c:v>29713</c:v>
                </c:pt>
                <c:pt idx="526">
                  <c:v>29720</c:v>
                </c:pt>
                <c:pt idx="527">
                  <c:v>29727</c:v>
                </c:pt>
                <c:pt idx="528">
                  <c:v>29734</c:v>
                </c:pt>
                <c:pt idx="529">
                  <c:v>29741</c:v>
                </c:pt>
                <c:pt idx="530">
                  <c:v>29748</c:v>
                </c:pt>
                <c:pt idx="531">
                  <c:v>29755</c:v>
                </c:pt>
                <c:pt idx="532">
                  <c:v>29762</c:v>
                </c:pt>
                <c:pt idx="533">
                  <c:v>29769</c:v>
                </c:pt>
                <c:pt idx="534">
                  <c:v>29776</c:v>
                </c:pt>
                <c:pt idx="535">
                  <c:v>29783</c:v>
                </c:pt>
                <c:pt idx="536">
                  <c:v>29790</c:v>
                </c:pt>
                <c:pt idx="537">
                  <c:v>29797</c:v>
                </c:pt>
                <c:pt idx="538">
                  <c:v>29804</c:v>
                </c:pt>
                <c:pt idx="539">
                  <c:v>29811</c:v>
                </c:pt>
                <c:pt idx="540">
                  <c:v>29818</c:v>
                </c:pt>
                <c:pt idx="541">
                  <c:v>29825</c:v>
                </c:pt>
                <c:pt idx="542">
                  <c:v>29832</c:v>
                </c:pt>
                <c:pt idx="543">
                  <c:v>29839</c:v>
                </c:pt>
                <c:pt idx="544">
                  <c:v>29846</c:v>
                </c:pt>
                <c:pt idx="545">
                  <c:v>29853</c:v>
                </c:pt>
                <c:pt idx="546">
                  <c:v>29860</c:v>
                </c:pt>
                <c:pt idx="547">
                  <c:v>29867</c:v>
                </c:pt>
                <c:pt idx="548">
                  <c:v>29874</c:v>
                </c:pt>
                <c:pt idx="549">
                  <c:v>29888</c:v>
                </c:pt>
                <c:pt idx="550">
                  <c:v>29895</c:v>
                </c:pt>
                <c:pt idx="551">
                  <c:v>29902</c:v>
                </c:pt>
                <c:pt idx="552">
                  <c:v>29909</c:v>
                </c:pt>
                <c:pt idx="553">
                  <c:v>29916</c:v>
                </c:pt>
                <c:pt idx="554">
                  <c:v>29923</c:v>
                </c:pt>
                <c:pt idx="555">
                  <c:v>29930</c:v>
                </c:pt>
                <c:pt idx="556">
                  <c:v>29937</c:v>
                </c:pt>
                <c:pt idx="557">
                  <c:v>29944</c:v>
                </c:pt>
                <c:pt idx="558">
                  <c:v>29959</c:v>
                </c:pt>
                <c:pt idx="559">
                  <c:v>29966</c:v>
                </c:pt>
                <c:pt idx="560">
                  <c:v>29973</c:v>
                </c:pt>
                <c:pt idx="561">
                  <c:v>29980</c:v>
                </c:pt>
                <c:pt idx="562">
                  <c:v>29987</c:v>
                </c:pt>
                <c:pt idx="563">
                  <c:v>29994</c:v>
                </c:pt>
                <c:pt idx="564">
                  <c:v>30001</c:v>
                </c:pt>
                <c:pt idx="565">
                  <c:v>30008</c:v>
                </c:pt>
                <c:pt idx="566">
                  <c:v>30015</c:v>
                </c:pt>
                <c:pt idx="567">
                  <c:v>30022</c:v>
                </c:pt>
                <c:pt idx="568">
                  <c:v>30029</c:v>
                </c:pt>
                <c:pt idx="569">
                  <c:v>30036</c:v>
                </c:pt>
                <c:pt idx="570">
                  <c:v>30043</c:v>
                </c:pt>
                <c:pt idx="571">
                  <c:v>30050</c:v>
                </c:pt>
                <c:pt idx="572">
                  <c:v>30057</c:v>
                </c:pt>
                <c:pt idx="573">
                  <c:v>30064</c:v>
                </c:pt>
                <c:pt idx="574">
                  <c:v>30071</c:v>
                </c:pt>
                <c:pt idx="575">
                  <c:v>30078</c:v>
                </c:pt>
                <c:pt idx="576">
                  <c:v>30085</c:v>
                </c:pt>
                <c:pt idx="577">
                  <c:v>30092</c:v>
                </c:pt>
                <c:pt idx="578">
                  <c:v>30099</c:v>
                </c:pt>
                <c:pt idx="579">
                  <c:v>30106</c:v>
                </c:pt>
                <c:pt idx="580">
                  <c:v>30113</c:v>
                </c:pt>
                <c:pt idx="581">
                  <c:v>30120</c:v>
                </c:pt>
                <c:pt idx="582">
                  <c:v>30127</c:v>
                </c:pt>
                <c:pt idx="583">
                  <c:v>30134</c:v>
                </c:pt>
                <c:pt idx="584">
                  <c:v>30141</c:v>
                </c:pt>
                <c:pt idx="585">
                  <c:v>30148</c:v>
                </c:pt>
                <c:pt idx="586">
                  <c:v>30155</c:v>
                </c:pt>
                <c:pt idx="587">
                  <c:v>30162</c:v>
                </c:pt>
                <c:pt idx="588">
                  <c:v>30169</c:v>
                </c:pt>
                <c:pt idx="589">
                  <c:v>30176</c:v>
                </c:pt>
                <c:pt idx="590">
                  <c:v>30183</c:v>
                </c:pt>
                <c:pt idx="591">
                  <c:v>30190</c:v>
                </c:pt>
                <c:pt idx="592">
                  <c:v>30197</c:v>
                </c:pt>
                <c:pt idx="593">
                  <c:v>30204</c:v>
                </c:pt>
                <c:pt idx="594">
                  <c:v>30211</c:v>
                </c:pt>
                <c:pt idx="595">
                  <c:v>30218</c:v>
                </c:pt>
                <c:pt idx="596">
                  <c:v>30225</c:v>
                </c:pt>
                <c:pt idx="597">
                  <c:v>30232</c:v>
                </c:pt>
                <c:pt idx="598">
                  <c:v>30239</c:v>
                </c:pt>
                <c:pt idx="599">
                  <c:v>30246</c:v>
                </c:pt>
                <c:pt idx="600">
                  <c:v>30253</c:v>
                </c:pt>
                <c:pt idx="601">
                  <c:v>30260</c:v>
                </c:pt>
                <c:pt idx="602">
                  <c:v>30267</c:v>
                </c:pt>
                <c:pt idx="603">
                  <c:v>30274</c:v>
                </c:pt>
                <c:pt idx="604">
                  <c:v>30281</c:v>
                </c:pt>
                <c:pt idx="605">
                  <c:v>30288</c:v>
                </c:pt>
                <c:pt idx="606">
                  <c:v>30295</c:v>
                </c:pt>
                <c:pt idx="607">
                  <c:v>30302</c:v>
                </c:pt>
                <c:pt idx="608">
                  <c:v>30309</c:v>
                </c:pt>
                <c:pt idx="609">
                  <c:v>30317</c:v>
                </c:pt>
                <c:pt idx="610">
                  <c:v>30324</c:v>
                </c:pt>
                <c:pt idx="611">
                  <c:v>30331</c:v>
                </c:pt>
                <c:pt idx="612">
                  <c:v>30338</c:v>
                </c:pt>
                <c:pt idx="613">
                  <c:v>30345</c:v>
                </c:pt>
                <c:pt idx="614">
                  <c:v>30352</c:v>
                </c:pt>
                <c:pt idx="615">
                  <c:v>30359</c:v>
                </c:pt>
                <c:pt idx="616">
                  <c:v>30366</c:v>
                </c:pt>
                <c:pt idx="617">
                  <c:v>30373</c:v>
                </c:pt>
                <c:pt idx="618">
                  <c:v>30380</c:v>
                </c:pt>
                <c:pt idx="619">
                  <c:v>30387</c:v>
                </c:pt>
                <c:pt idx="620">
                  <c:v>30394</c:v>
                </c:pt>
                <c:pt idx="621">
                  <c:v>30401</c:v>
                </c:pt>
                <c:pt idx="622">
                  <c:v>30408</c:v>
                </c:pt>
                <c:pt idx="623">
                  <c:v>30415</c:v>
                </c:pt>
                <c:pt idx="624">
                  <c:v>30422</c:v>
                </c:pt>
                <c:pt idx="625">
                  <c:v>30429</c:v>
                </c:pt>
                <c:pt idx="626">
                  <c:v>30436</c:v>
                </c:pt>
                <c:pt idx="627">
                  <c:v>30443</c:v>
                </c:pt>
                <c:pt idx="628">
                  <c:v>30450</c:v>
                </c:pt>
                <c:pt idx="629">
                  <c:v>30457</c:v>
                </c:pt>
                <c:pt idx="630">
                  <c:v>30464</c:v>
                </c:pt>
                <c:pt idx="631">
                  <c:v>30471</c:v>
                </c:pt>
                <c:pt idx="632">
                  <c:v>30478</c:v>
                </c:pt>
                <c:pt idx="633">
                  <c:v>30485</c:v>
                </c:pt>
                <c:pt idx="634">
                  <c:v>30492</c:v>
                </c:pt>
                <c:pt idx="635">
                  <c:v>30499</c:v>
                </c:pt>
                <c:pt idx="636">
                  <c:v>30506</c:v>
                </c:pt>
                <c:pt idx="637">
                  <c:v>30513</c:v>
                </c:pt>
                <c:pt idx="638">
                  <c:v>30520</c:v>
                </c:pt>
                <c:pt idx="639">
                  <c:v>30527</c:v>
                </c:pt>
                <c:pt idx="640">
                  <c:v>30534</c:v>
                </c:pt>
                <c:pt idx="641">
                  <c:v>30541</c:v>
                </c:pt>
                <c:pt idx="642">
                  <c:v>30548</c:v>
                </c:pt>
                <c:pt idx="643">
                  <c:v>30555</c:v>
                </c:pt>
                <c:pt idx="644">
                  <c:v>30562</c:v>
                </c:pt>
                <c:pt idx="645">
                  <c:v>30569</c:v>
                </c:pt>
                <c:pt idx="646">
                  <c:v>30576</c:v>
                </c:pt>
                <c:pt idx="647">
                  <c:v>30583</c:v>
                </c:pt>
                <c:pt idx="648">
                  <c:v>30590</c:v>
                </c:pt>
                <c:pt idx="649">
                  <c:v>30597</c:v>
                </c:pt>
                <c:pt idx="650">
                  <c:v>30604</c:v>
                </c:pt>
                <c:pt idx="651">
                  <c:v>30611</c:v>
                </c:pt>
                <c:pt idx="652">
                  <c:v>30618</c:v>
                </c:pt>
                <c:pt idx="653">
                  <c:v>30625</c:v>
                </c:pt>
                <c:pt idx="654">
                  <c:v>30632</c:v>
                </c:pt>
                <c:pt idx="655">
                  <c:v>30639</c:v>
                </c:pt>
                <c:pt idx="656">
                  <c:v>30646</c:v>
                </c:pt>
                <c:pt idx="657">
                  <c:v>30653</c:v>
                </c:pt>
                <c:pt idx="658">
                  <c:v>30660</c:v>
                </c:pt>
                <c:pt idx="659">
                  <c:v>30667</c:v>
                </c:pt>
                <c:pt idx="660">
                  <c:v>30674</c:v>
                </c:pt>
                <c:pt idx="661">
                  <c:v>30682</c:v>
                </c:pt>
                <c:pt idx="662">
                  <c:v>30689</c:v>
                </c:pt>
                <c:pt idx="663">
                  <c:v>30696</c:v>
                </c:pt>
                <c:pt idx="664">
                  <c:v>30703</c:v>
                </c:pt>
                <c:pt idx="665">
                  <c:v>30710</c:v>
                </c:pt>
                <c:pt idx="666">
                  <c:v>30717</c:v>
                </c:pt>
                <c:pt idx="667">
                  <c:v>30724</c:v>
                </c:pt>
                <c:pt idx="668">
                  <c:v>30731</c:v>
                </c:pt>
                <c:pt idx="669">
                  <c:v>30738</c:v>
                </c:pt>
                <c:pt idx="670">
                  <c:v>30745</c:v>
                </c:pt>
                <c:pt idx="671">
                  <c:v>30752</c:v>
                </c:pt>
                <c:pt idx="672">
                  <c:v>30759</c:v>
                </c:pt>
                <c:pt idx="673">
                  <c:v>30766</c:v>
                </c:pt>
                <c:pt idx="674">
                  <c:v>30773</c:v>
                </c:pt>
                <c:pt idx="675">
                  <c:v>30780</c:v>
                </c:pt>
                <c:pt idx="676">
                  <c:v>30787</c:v>
                </c:pt>
                <c:pt idx="677">
                  <c:v>30794</c:v>
                </c:pt>
                <c:pt idx="678">
                  <c:v>30801</c:v>
                </c:pt>
                <c:pt idx="679">
                  <c:v>30808</c:v>
                </c:pt>
                <c:pt idx="680">
                  <c:v>30815</c:v>
                </c:pt>
                <c:pt idx="681">
                  <c:v>30822</c:v>
                </c:pt>
                <c:pt idx="682">
                  <c:v>30829</c:v>
                </c:pt>
                <c:pt idx="683">
                  <c:v>30836</c:v>
                </c:pt>
                <c:pt idx="684">
                  <c:v>30843</c:v>
                </c:pt>
                <c:pt idx="685">
                  <c:v>30850</c:v>
                </c:pt>
                <c:pt idx="686">
                  <c:v>30857</c:v>
                </c:pt>
                <c:pt idx="687">
                  <c:v>30864</c:v>
                </c:pt>
                <c:pt idx="688">
                  <c:v>30871</c:v>
                </c:pt>
                <c:pt idx="689">
                  <c:v>30878</c:v>
                </c:pt>
                <c:pt idx="690">
                  <c:v>30885</c:v>
                </c:pt>
                <c:pt idx="691">
                  <c:v>30892</c:v>
                </c:pt>
                <c:pt idx="692">
                  <c:v>30899</c:v>
                </c:pt>
                <c:pt idx="693">
                  <c:v>30906</c:v>
                </c:pt>
                <c:pt idx="694">
                  <c:v>30913</c:v>
                </c:pt>
                <c:pt idx="695">
                  <c:v>30920</c:v>
                </c:pt>
                <c:pt idx="696">
                  <c:v>30927</c:v>
                </c:pt>
                <c:pt idx="697">
                  <c:v>30934</c:v>
                </c:pt>
                <c:pt idx="698">
                  <c:v>30941</c:v>
                </c:pt>
                <c:pt idx="699">
                  <c:v>30948</c:v>
                </c:pt>
                <c:pt idx="700">
                  <c:v>30955</c:v>
                </c:pt>
                <c:pt idx="701">
                  <c:v>30962</c:v>
                </c:pt>
                <c:pt idx="702">
                  <c:v>30969</c:v>
                </c:pt>
                <c:pt idx="703">
                  <c:v>30976</c:v>
                </c:pt>
                <c:pt idx="704">
                  <c:v>30983</c:v>
                </c:pt>
                <c:pt idx="705">
                  <c:v>30990</c:v>
                </c:pt>
                <c:pt idx="706">
                  <c:v>30997</c:v>
                </c:pt>
                <c:pt idx="707">
                  <c:v>31004</c:v>
                </c:pt>
                <c:pt idx="708">
                  <c:v>31011</c:v>
                </c:pt>
                <c:pt idx="709">
                  <c:v>31018</c:v>
                </c:pt>
                <c:pt idx="710">
                  <c:v>31025</c:v>
                </c:pt>
                <c:pt idx="711">
                  <c:v>31032</c:v>
                </c:pt>
                <c:pt idx="712">
                  <c:v>31039</c:v>
                </c:pt>
                <c:pt idx="713">
                  <c:v>31048</c:v>
                </c:pt>
                <c:pt idx="714">
                  <c:v>31055</c:v>
                </c:pt>
                <c:pt idx="715">
                  <c:v>31062</c:v>
                </c:pt>
                <c:pt idx="716">
                  <c:v>31069</c:v>
                </c:pt>
                <c:pt idx="717">
                  <c:v>31076</c:v>
                </c:pt>
                <c:pt idx="718">
                  <c:v>31083</c:v>
                </c:pt>
                <c:pt idx="719">
                  <c:v>31090</c:v>
                </c:pt>
                <c:pt idx="720">
                  <c:v>31097</c:v>
                </c:pt>
                <c:pt idx="721">
                  <c:v>31104</c:v>
                </c:pt>
                <c:pt idx="722">
                  <c:v>31111</c:v>
                </c:pt>
                <c:pt idx="723">
                  <c:v>31118</c:v>
                </c:pt>
                <c:pt idx="724">
                  <c:v>31125</c:v>
                </c:pt>
                <c:pt idx="725">
                  <c:v>31132</c:v>
                </c:pt>
                <c:pt idx="726">
                  <c:v>31139</c:v>
                </c:pt>
                <c:pt idx="727">
                  <c:v>31146</c:v>
                </c:pt>
                <c:pt idx="728">
                  <c:v>31153</c:v>
                </c:pt>
                <c:pt idx="729">
                  <c:v>31160</c:v>
                </c:pt>
                <c:pt idx="730">
                  <c:v>31167</c:v>
                </c:pt>
                <c:pt idx="731">
                  <c:v>31174</c:v>
                </c:pt>
                <c:pt idx="732">
                  <c:v>31181</c:v>
                </c:pt>
                <c:pt idx="733">
                  <c:v>31188</c:v>
                </c:pt>
                <c:pt idx="734">
                  <c:v>31195</c:v>
                </c:pt>
                <c:pt idx="735">
                  <c:v>31202</c:v>
                </c:pt>
                <c:pt idx="736">
                  <c:v>31209</c:v>
                </c:pt>
                <c:pt idx="737">
                  <c:v>31216</c:v>
                </c:pt>
                <c:pt idx="738">
                  <c:v>31223</c:v>
                </c:pt>
                <c:pt idx="739">
                  <c:v>31230</c:v>
                </c:pt>
                <c:pt idx="740">
                  <c:v>31237</c:v>
                </c:pt>
                <c:pt idx="741">
                  <c:v>31244</c:v>
                </c:pt>
                <c:pt idx="742">
                  <c:v>31251</c:v>
                </c:pt>
                <c:pt idx="743">
                  <c:v>31258</c:v>
                </c:pt>
                <c:pt idx="744">
                  <c:v>31265</c:v>
                </c:pt>
                <c:pt idx="745">
                  <c:v>31272</c:v>
                </c:pt>
                <c:pt idx="746">
                  <c:v>31279</c:v>
                </c:pt>
                <c:pt idx="747">
                  <c:v>31286</c:v>
                </c:pt>
                <c:pt idx="748">
                  <c:v>31293</c:v>
                </c:pt>
                <c:pt idx="749">
                  <c:v>31300</c:v>
                </c:pt>
                <c:pt idx="750">
                  <c:v>31307</c:v>
                </c:pt>
                <c:pt idx="751">
                  <c:v>31314</c:v>
                </c:pt>
                <c:pt idx="752">
                  <c:v>31321</c:v>
                </c:pt>
                <c:pt idx="753">
                  <c:v>31328</c:v>
                </c:pt>
                <c:pt idx="754">
                  <c:v>31335</c:v>
                </c:pt>
                <c:pt idx="755">
                  <c:v>31342</c:v>
                </c:pt>
                <c:pt idx="756">
                  <c:v>31349</c:v>
                </c:pt>
                <c:pt idx="757">
                  <c:v>31356</c:v>
                </c:pt>
                <c:pt idx="758">
                  <c:v>31363</c:v>
                </c:pt>
                <c:pt idx="759">
                  <c:v>31370</c:v>
                </c:pt>
                <c:pt idx="760">
                  <c:v>31377</c:v>
                </c:pt>
                <c:pt idx="761">
                  <c:v>31384</c:v>
                </c:pt>
                <c:pt idx="762">
                  <c:v>31391</c:v>
                </c:pt>
                <c:pt idx="763">
                  <c:v>31398</c:v>
                </c:pt>
                <c:pt idx="764">
                  <c:v>31405</c:v>
                </c:pt>
                <c:pt idx="765">
                  <c:v>31413</c:v>
                </c:pt>
                <c:pt idx="766">
                  <c:v>31420</c:v>
                </c:pt>
                <c:pt idx="767">
                  <c:v>31427</c:v>
                </c:pt>
                <c:pt idx="768">
                  <c:v>31434</c:v>
                </c:pt>
                <c:pt idx="769">
                  <c:v>31441</c:v>
                </c:pt>
                <c:pt idx="770">
                  <c:v>31448</c:v>
                </c:pt>
                <c:pt idx="771">
                  <c:v>31455</c:v>
                </c:pt>
                <c:pt idx="772">
                  <c:v>31462</c:v>
                </c:pt>
                <c:pt idx="773">
                  <c:v>31469</c:v>
                </c:pt>
                <c:pt idx="774">
                  <c:v>31476</c:v>
                </c:pt>
                <c:pt idx="775">
                  <c:v>31483</c:v>
                </c:pt>
                <c:pt idx="776">
                  <c:v>31490</c:v>
                </c:pt>
                <c:pt idx="777">
                  <c:v>31497</c:v>
                </c:pt>
                <c:pt idx="778">
                  <c:v>31504</c:v>
                </c:pt>
                <c:pt idx="779">
                  <c:v>31511</c:v>
                </c:pt>
                <c:pt idx="780">
                  <c:v>31518</c:v>
                </c:pt>
                <c:pt idx="781">
                  <c:v>31525</c:v>
                </c:pt>
                <c:pt idx="782">
                  <c:v>31532</c:v>
                </c:pt>
                <c:pt idx="783">
                  <c:v>31539</c:v>
                </c:pt>
                <c:pt idx="784">
                  <c:v>31546</c:v>
                </c:pt>
                <c:pt idx="785">
                  <c:v>31553</c:v>
                </c:pt>
                <c:pt idx="786">
                  <c:v>31560</c:v>
                </c:pt>
                <c:pt idx="787">
                  <c:v>31567</c:v>
                </c:pt>
                <c:pt idx="788">
                  <c:v>31574</c:v>
                </c:pt>
                <c:pt idx="789">
                  <c:v>31581</c:v>
                </c:pt>
                <c:pt idx="790">
                  <c:v>31588</c:v>
                </c:pt>
                <c:pt idx="791">
                  <c:v>31595</c:v>
                </c:pt>
                <c:pt idx="792">
                  <c:v>31602</c:v>
                </c:pt>
                <c:pt idx="793">
                  <c:v>31609</c:v>
                </c:pt>
                <c:pt idx="794">
                  <c:v>31616</c:v>
                </c:pt>
                <c:pt idx="795">
                  <c:v>31623</c:v>
                </c:pt>
                <c:pt idx="796">
                  <c:v>31630</c:v>
                </c:pt>
                <c:pt idx="797">
                  <c:v>31637</c:v>
                </c:pt>
                <c:pt idx="798">
                  <c:v>31644</c:v>
                </c:pt>
                <c:pt idx="799">
                  <c:v>31651</c:v>
                </c:pt>
                <c:pt idx="800">
                  <c:v>31658</c:v>
                </c:pt>
                <c:pt idx="801">
                  <c:v>31665</c:v>
                </c:pt>
                <c:pt idx="802">
                  <c:v>31672</c:v>
                </c:pt>
                <c:pt idx="803">
                  <c:v>31679</c:v>
                </c:pt>
                <c:pt idx="804">
                  <c:v>31686</c:v>
                </c:pt>
                <c:pt idx="805">
                  <c:v>31693</c:v>
                </c:pt>
                <c:pt idx="806">
                  <c:v>31700</c:v>
                </c:pt>
                <c:pt idx="807">
                  <c:v>31707</c:v>
                </c:pt>
                <c:pt idx="808">
                  <c:v>31714</c:v>
                </c:pt>
                <c:pt idx="809">
                  <c:v>31721</c:v>
                </c:pt>
                <c:pt idx="810">
                  <c:v>31728</c:v>
                </c:pt>
                <c:pt idx="811">
                  <c:v>31735</c:v>
                </c:pt>
                <c:pt idx="812">
                  <c:v>31742</c:v>
                </c:pt>
                <c:pt idx="813">
                  <c:v>31749</c:v>
                </c:pt>
                <c:pt idx="814">
                  <c:v>31756</c:v>
                </c:pt>
                <c:pt idx="815">
                  <c:v>31763</c:v>
                </c:pt>
                <c:pt idx="816">
                  <c:v>31770</c:v>
                </c:pt>
                <c:pt idx="817">
                  <c:v>31778</c:v>
                </c:pt>
                <c:pt idx="818">
                  <c:v>31785</c:v>
                </c:pt>
                <c:pt idx="819">
                  <c:v>31792</c:v>
                </c:pt>
                <c:pt idx="820">
                  <c:v>31799</c:v>
                </c:pt>
                <c:pt idx="821">
                  <c:v>31806</c:v>
                </c:pt>
                <c:pt idx="822">
                  <c:v>31813</c:v>
                </c:pt>
                <c:pt idx="823">
                  <c:v>31820</c:v>
                </c:pt>
                <c:pt idx="824">
                  <c:v>31827</c:v>
                </c:pt>
                <c:pt idx="825">
                  <c:v>31834</c:v>
                </c:pt>
                <c:pt idx="826">
                  <c:v>31841</c:v>
                </c:pt>
                <c:pt idx="827">
                  <c:v>31848</c:v>
                </c:pt>
                <c:pt idx="828">
                  <c:v>31855</c:v>
                </c:pt>
                <c:pt idx="829">
                  <c:v>31862</c:v>
                </c:pt>
                <c:pt idx="830">
                  <c:v>31869</c:v>
                </c:pt>
                <c:pt idx="831">
                  <c:v>31876</c:v>
                </c:pt>
                <c:pt idx="832">
                  <c:v>31883</c:v>
                </c:pt>
                <c:pt idx="833">
                  <c:v>31890</c:v>
                </c:pt>
                <c:pt idx="834">
                  <c:v>31897</c:v>
                </c:pt>
                <c:pt idx="835">
                  <c:v>31904</c:v>
                </c:pt>
                <c:pt idx="836">
                  <c:v>31911</c:v>
                </c:pt>
                <c:pt idx="837">
                  <c:v>31918</c:v>
                </c:pt>
                <c:pt idx="838">
                  <c:v>31925</c:v>
                </c:pt>
                <c:pt idx="839">
                  <c:v>31932</c:v>
                </c:pt>
                <c:pt idx="840">
                  <c:v>31939</c:v>
                </c:pt>
                <c:pt idx="841">
                  <c:v>31946</c:v>
                </c:pt>
                <c:pt idx="842">
                  <c:v>31953</c:v>
                </c:pt>
                <c:pt idx="843">
                  <c:v>31960</c:v>
                </c:pt>
                <c:pt idx="844">
                  <c:v>31967</c:v>
                </c:pt>
                <c:pt idx="845">
                  <c:v>31974</c:v>
                </c:pt>
                <c:pt idx="846">
                  <c:v>31981</c:v>
                </c:pt>
                <c:pt idx="847">
                  <c:v>31988</c:v>
                </c:pt>
                <c:pt idx="848">
                  <c:v>31995</c:v>
                </c:pt>
                <c:pt idx="849">
                  <c:v>32002</c:v>
                </c:pt>
                <c:pt idx="850">
                  <c:v>32009</c:v>
                </c:pt>
                <c:pt idx="851">
                  <c:v>32016</c:v>
                </c:pt>
                <c:pt idx="852">
                  <c:v>32023</c:v>
                </c:pt>
                <c:pt idx="853">
                  <c:v>32030</c:v>
                </c:pt>
                <c:pt idx="854">
                  <c:v>32037</c:v>
                </c:pt>
                <c:pt idx="855">
                  <c:v>32044</c:v>
                </c:pt>
                <c:pt idx="856">
                  <c:v>32051</c:v>
                </c:pt>
                <c:pt idx="857">
                  <c:v>32058</c:v>
                </c:pt>
                <c:pt idx="858">
                  <c:v>32065</c:v>
                </c:pt>
                <c:pt idx="859">
                  <c:v>32072</c:v>
                </c:pt>
                <c:pt idx="860">
                  <c:v>32079</c:v>
                </c:pt>
                <c:pt idx="861">
                  <c:v>32086</c:v>
                </c:pt>
                <c:pt idx="862">
                  <c:v>32093</c:v>
                </c:pt>
                <c:pt idx="863">
                  <c:v>32100</c:v>
                </c:pt>
                <c:pt idx="864">
                  <c:v>32107</c:v>
                </c:pt>
                <c:pt idx="865">
                  <c:v>32114</c:v>
                </c:pt>
                <c:pt idx="866">
                  <c:v>32121</c:v>
                </c:pt>
                <c:pt idx="867">
                  <c:v>32128</c:v>
                </c:pt>
                <c:pt idx="868">
                  <c:v>32135</c:v>
                </c:pt>
                <c:pt idx="869">
                  <c:v>32150</c:v>
                </c:pt>
                <c:pt idx="870">
                  <c:v>32157</c:v>
                </c:pt>
                <c:pt idx="871">
                  <c:v>32164</c:v>
                </c:pt>
                <c:pt idx="872">
                  <c:v>32171</c:v>
                </c:pt>
                <c:pt idx="873">
                  <c:v>32178</c:v>
                </c:pt>
                <c:pt idx="874">
                  <c:v>32185</c:v>
                </c:pt>
                <c:pt idx="875">
                  <c:v>32192</c:v>
                </c:pt>
                <c:pt idx="876">
                  <c:v>32199</c:v>
                </c:pt>
                <c:pt idx="877">
                  <c:v>32206</c:v>
                </c:pt>
                <c:pt idx="878">
                  <c:v>32213</c:v>
                </c:pt>
                <c:pt idx="879">
                  <c:v>32220</c:v>
                </c:pt>
                <c:pt idx="880">
                  <c:v>32227</c:v>
                </c:pt>
                <c:pt idx="881">
                  <c:v>32234</c:v>
                </c:pt>
                <c:pt idx="882">
                  <c:v>32241</c:v>
                </c:pt>
                <c:pt idx="883">
                  <c:v>32248</c:v>
                </c:pt>
                <c:pt idx="884">
                  <c:v>32255</c:v>
                </c:pt>
                <c:pt idx="885">
                  <c:v>32262</c:v>
                </c:pt>
                <c:pt idx="886">
                  <c:v>32269</c:v>
                </c:pt>
                <c:pt idx="887">
                  <c:v>32276</c:v>
                </c:pt>
                <c:pt idx="888">
                  <c:v>32283</c:v>
                </c:pt>
                <c:pt idx="889">
                  <c:v>32290</c:v>
                </c:pt>
                <c:pt idx="890">
                  <c:v>32297</c:v>
                </c:pt>
                <c:pt idx="891">
                  <c:v>32304</c:v>
                </c:pt>
                <c:pt idx="892">
                  <c:v>32311</c:v>
                </c:pt>
                <c:pt idx="893">
                  <c:v>32318</c:v>
                </c:pt>
                <c:pt idx="894">
                  <c:v>32325</c:v>
                </c:pt>
                <c:pt idx="895">
                  <c:v>32332</c:v>
                </c:pt>
                <c:pt idx="896">
                  <c:v>32339</c:v>
                </c:pt>
                <c:pt idx="897">
                  <c:v>32346</c:v>
                </c:pt>
                <c:pt idx="898">
                  <c:v>32353</c:v>
                </c:pt>
                <c:pt idx="899">
                  <c:v>32360</c:v>
                </c:pt>
                <c:pt idx="900">
                  <c:v>32367</c:v>
                </c:pt>
                <c:pt idx="901">
                  <c:v>32374</c:v>
                </c:pt>
                <c:pt idx="902">
                  <c:v>32381</c:v>
                </c:pt>
                <c:pt idx="903">
                  <c:v>32388</c:v>
                </c:pt>
                <c:pt idx="904">
                  <c:v>32395</c:v>
                </c:pt>
                <c:pt idx="905">
                  <c:v>32402</c:v>
                </c:pt>
                <c:pt idx="906">
                  <c:v>32409</c:v>
                </c:pt>
                <c:pt idx="907">
                  <c:v>32416</c:v>
                </c:pt>
                <c:pt idx="908">
                  <c:v>32423</c:v>
                </c:pt>
                <c:pt idx="909">
                  <c:v>32430</c:v>
                </c:pt>
                <c:pt idx="910">
                  <c:v>32437</c:v>
                </c:pt>
                <c:pt idx="911">
                  <c:v>32444</c:v>
                </c:pt>
                <c:pt idx="912">
                  <c:v>32451</c:v>
                </c:pt>
                <c:pt idx="913">
                  <c:v>32458</c:v>
                </c:pt>
                <c:pt idx="914">
                  <c:v>32465</c:v>
                </c:pt>
                <c:pt idx="915">
                  <c:v>32472</c:v>
                </c:pt>
                <c:pt idx="916">
                  <c:v>32479</c:v>
                </c:pt>
                <c:pt idx="917">
                  <c:v>32486</c:v>
                </c:pt>
                <c:pt idx="918">
                  <c:v>32493</c:v>
                </c:pt>
                <c:pt idx="919">
                  <c:v>32500</c:v>
                </c:pt>
                <c:pt idx="920">
                  <c:v>32509</c:v>
                </c:pt>
                <c:pt idx="921">
                  <c:v>32516</c:v>
                </c:pt>
                <c:pt idx="922">
                  <c:v>32523</c:v>
                </c:pt>
                <c:pt idx="923">
                  <c:v>32530</c:v>
                </c:pt>
                <c:pt idx="924">
                  <c:v>32537</c:v>
                </c:pt>
                <c:pt idx="925">
                  <c:v>32544</c:v>
                </c:pt>
                <c:pt idx="926">
                  <c:v>32551</c:v>
                </c:pt>
                <c:pt idx="927">
                  <c:v>32558</c:v>
                </c:pt>
                <c:pt idx="928">
                  <c:v>32565</c:v>
                </c:pt>
                <c:pt idx="929">
                  <c:v>32572</c:v>
                </c:pt>
                <c:pt idx="930">
                  <c:v>32579</c:v>
                </c:pt>
                <c:pt idx="931">
                  <c:v>32586</c:v>
                </c:pt>
                <c:pt idx="932">
                  <c:v>32593</c:v>
                </c:pt>
                <c:pt idx="933">
                  <c:v>32600</c:v>
                </c:pt>
                <c:pt idx="934">
                  <c:v>32607</c:v>
                </c:pt>
                <c:pt idx="935">
                  <c:v>32614</c:v>
                </c:pt>
                <c:pt idx="936">
                  <c:v>32621</c:v>
                </c:pt>
                <c:pt idx="937">
                  <c:v>32628</c:v>
                </c:pt>
                <c:pt idx="938">
                  <c:v>32635</c:v>
                </c:pt>
                <c:pt idx="939">
                  <c:v>32642</c:v>
                </c:pt>
                <c:pt idx="940">
                  <c:v>32649</c:v>
                </c:pt>
                <c:pt idx="941">
                  <c:v>32656</c:v>
                </c:pt>
                <c:pt idx="942">
                  <c:v>32663</c:v>
                </c:pt>
                <c:pt idx="943">
                  <c:v>32670</c:v>
                </c:pt>
                <c:pt idx="944">
                  <c:v>32677</c:v>
                </c:pt>
                <c:pt idx="945">
                  <c:v>32684</c:v>
                </c:pt>
                <c:pt idx="946">
                  <c:v>32691</c:v>
                </c:pt>
                <c:pt idx="947">
                  <c:v>32698</c:v>
                </c:pt>
                <c:pt idx="948">
                  <c:v>32705</c:v>
                </c:pt>
                <c:pt idx="949">
                  <c:v>32712</c:v>
                </c:pt>
                <c:pt idx="950">
                  <c:v>32719</c:v>
                </c:pt>
                <c:pt idx="951">
                  <c:v>32726</c:v>
                </c:pt>
                <c:pt idx="952">
                  <c:v>32733</c:v>
                </c:pt>
                <c:pt idx="953">
                  <c:v>32740</c:v>
                </c:pt>
                <c:pt idx="954">
                  <c:v>32747</c:v>
                </c:pt>
                <c:pt idx="955">
                  <c:v>32754</c:v>
                </c:pt>
                <c:pt idx="956">
                  <c:v>32761</c:v>
                </c:pt>
                <c:pt idx="957">
                  <c:v>32768</c:v>
                </c:pt>
                <c:pt idx="958">
                  <c:v>32775</c:v>
                </c:pt>
                <c:pt idx="959">
                  <c:v>32782</c:v>
                </c:pt>
                <c:pt idx="960">
                  <c:v>32789</c:v>
                </c:pt>
                <c:pt idx="961">
                  <c:v>32796</c:v>
                </c:pt>
                <c:pt idx="962">
                  <c:v>32803</c:v>
                </c:pt>
                <c:pt idx="963">
                  <c:v>32810</c:v>
                </c:pt>
                <c:pt idx="964">
                  <c:v>32817</c:v>
                </c:pt>
                <c:pt idx="965">
                  <c:v>32824</c:v>
                </c:pt>
                <c:pt idx="966">
                  <c:v>32831</c:v>
                </c:pt>
                <c:pt idx="967">
                  <c:v>32838</c:v>
                </c:pt>
                <c:pt idx="968">
                  <c:v>32845</c:v>
                </c:pt>
                <c:pt idx="969">
                  <c:v>32852</c:v>
                </c:pt>
                <c:pt idx="970">
                  <c:v>32859</c:v>
                </c:pt>
                <c:pt idx="971">
                  <c:v>32866</c:v>
                </c:pt>
                <c:pt idx="972">
                  <c:v>32874</c:v>
                </c:pt>
                <c:pt idx="973">
                  <c:v>32881</c:v>
                </c:pt>
                <c:pt idx="974">
                  <c:v>32888</c:v>
                </c:pt>
                <c:pt idx="975">
                  <c:v>32895</c:v>
                </c:pt>
                <c:pt idx="976">
                  <c:v>32902</c:v>
                </c:pt>
                <c:pt idx="977">
                  <c:v>32909</c:v>
                </c:pt>
                <c:pt idx="978">
                  <c:v>32916</c:v>
                </c:pt>
                <c:pt idx="979">
                  <c:v>32923</c:v>
                </c:pt>
                <c:pt idx="980">
                  <c:v>32930</c:v>
                </c:pt>
                <c:pt idx="981">
                  <c:v>32937</c:v>
                </c:pt>
                <c:pt idx="982">
                  <c:v>32944</c:v>
                </c:pt>
                <c:pt idx="983">
                  <c:v>32951</c:v>
                </c:pt>
                <c:pt idx="984">
                  <c:v>32958</c:v>
                </c:pt>
                <c:pt idx="985">
                  <c:v>32965</c:v>
                </c:pt>
                <c:pt idx="986">
                  <c:v>32972</c:v>
                </c:pt>
                <c:pt idx="987">
                  <c:v>32979</c:v>
                </c:pt>
                <c:pt idx="988">
                  <c:v>32986</c:v>
                </c:pt>
                <c:pt idx="989">
                  <c:v>32993</c:v>
                </c:pt>
                <c:pt idx="990">
                  <c:v>33000</c:v>
                </c:pt>
                <c:pt idx="991">
                  <c:v>33007</c:v>
                </c:pt>
                <c:pt idx="992">
                  <c:v>33014</c:v>
                </c:pt>
                <c:pt idx="993">
                  <c:v>33021</c:v>
                </c:pt>
                <c:pt idx="994">
                  <c:v>33028</c:v>
                </c:pt>
                <c:pt idx="995">
                  <c:v>33035</c:v>
                </c:pt>
                <c:pt idx="996">
                  <c:v>33042</c:v>
                </c:pt>
                <c:pt idx="997">
                  <c:v>33049</c:v>
                </c:pt>
                <c:pt idx="998">
                  <c:v>33056</c:v>
                </c:pt>
                <c:pt idx="999">
                  <c:v>33063</c:v>
                </c:pt>
                <c:pt idx="1000">
                  <c:v>33070</c:v>
                </c:pt>
                <c:pt idx="1001">
                  <c:v>33077</c:v>
                </c:pt>
                <c:pt idx="1002">
                  <c:v>33084</c:v>
                </c:pt>
                <c:pt idx="1003">
                  <c:v>33091</c:v>
                </c:pt>
                <c:pt idx="1004">
                  <c:v>33098</c:v>
                </c:pt>
                <c:pt idx="1005">
                  <c:v>33105</c:v>
                </c:pt>
                <c:pt idx="1006">
                  <c:v>33112</c:v>
                </c:pt>
                <c:pt idx="1007">
                  <c:v>33119</c:v>
                </c:pt>
                <c:pt idx="1008">
                  <c:v>33126</c:v>
                </c:pt>
                <c:pt idx="1009">
                  <c:v>33133</c:v>
                </c:pt>
                <c:pt idx="1010">
                  <c:v>33140</c:v>
                </c:pt>
                <c:pt idx="1011">
                  <c:v>33147</c:v>
                </c:pt>
                <c:pt idx="1012">
                  <c:v>33154</c:v>
                </c:pt>
                <c:pt idx="1013">
                  <c:v>33161</c:v>
                </c:pt>
                <c:pt idx="1014">
                  <c:v>33168</c:v>
                </c:pt>
                <c:pt idx="1015">
                  <c:v>33175</c:v>
                </c:pt>
                <c:pt idx="1016">
                  <c:v>33182</c:v>
                </c:pt>
                <c:pt idx="1017">
                  <c:v>33189</c:v>
                </c:pt>
                <c:pt idx="1018">
                  <c:v>33196</c:v>
                </c:pt>
                <c:pt idx="1019">
                  <c:v>33203</c:v>
                </c:pt>
                <c:pt idx="1020">
                  <c:v>33210</c:v>
                </c:pt>
                <c:pt idx="1021">
                  <c:v>33217</c:v>
                </c:pt>
                <c:pt idx="1022">
                  <c:v>33224</c:v>
                </c:pt>
                <c:pt idx="1023">
                  <c:v>33231</c:v>
                </c:pt>
                <c:pt idx="1024">
                  <c:v>33239</c:v>
                </c:pt>
                <c:pt idx="1025">
                  <c:v>33246</c:v>
                </c:pt>
                <c:pt idx="1026">
                  <c:v>33253</c:v>
                </c:pt>
                <c:pt idx="1027">
                  <c:v>33260</c:v>
                </c:pt>
                <c:pt idx="1028">
                  <c:v>33267</c:v>
                </c:pt>
                <c:pt idx="1029">
                  <c:v>33274</c:v>
                </c:pt>
                <c:pt idx="1030">
                  <c:v>33281</c:v>
                </c:pt>
                <c:pt idx="1031">
                  <c:v>33288</c:v>
                </c:pt>
                <c:pt idx="1032">
                  <c:v>33295</c:v>
                </c:pt>
                <c:pt idx="1033">
                  <c:v>33302</c:v>
                </c:pt>
                <c:pt idx="1034">
                  <c:v>33309</c:v>
                </c:pt>
                <c:pt idx="1035">
                  <c:v>33316</c:v>
                </c:pt>
                <c:pt idx="1036">
                  <c:v>33323</c:v>
                </c:pt>
                <c:pt idx="1037">
                  <c:v>33330</c:v>
                </c:pt>
                <c:pt idx="1038">
                  <c:v>33337</c:v>
                </c:pt>
                <c:pt idx="1039">
                  <c:v>33344</c:v>
                </c:pt>
                <c:pt idx="1040">
                  <c:v>33351</c:v>
                </c:pt>
                <c:pt idx="1041">
                  <c:v>33358</c:v>
                </c:pt>
                <c:pt idx="1042">
                  <c:v>33365</c:v>
                </c:pt>
                <c:pt idx="1043">
                  <c:v>33372</c:v>
                </c:pt>
                <c:pt idx="1044">
                  <c:v>33379</c:v>
                </c:pt>
                <c:pt idx="1045">
                  <c:v>33386</c:v>
                </c:pt>
                <c:pt idx="1046">
                  <c:v>33393</c:v>
                </c:pt>
                <c:pt idx="1047">
                  <c:v>33400</c:v>
                </c:pt>
                <c:pt idx="1048">
                  <c:v>33407</c:v>
                </c:pt>
                <c:pt idx="1049">
                  <c:v>33414</c:v>
                </c:pt>
                <c:pt idx="1050">
                  <c:v>33421</c:v>
                </c:pt>
                <c:pt idx="1051">
                  <c:v>33428</c:v>
                </c:pt>
                <c:pt idx="1052">
                  <c:v>33435</c:v>
                </c:pt>
                <c:pt idx="1053">
                  <c:v>33442</c:v>
                </c:pt>
                <c:pt idx="1054">
                  <c:v>33449</c:v>
                </c:pt>
                <c:pt idx="1055">
                  <c:v>33456</c:v>
                </c:pt>
                <c:pt idx="1056">
                  <c:v>33463</c:v>
                </c:pt>
                <c:pt idx="1057">
                  <c:v>33470</c:v>
                </c:pt>
                <c:pt idx="1058">
                  <c:v>33477</c:v>
                </c:pt>
                <c:pt idx="1059">
                  <c:v>33484</c:v>
                </c:pt>
                <c:pt idx="1060">
                  <c:v>33491</c:v>
                </c:pt>
                <c:pt idx="1061">
                  <c:v>33498</c:v>
                </c:pt>
                <c:pt idx="1062">
                  <c:v>33505</c:v>
                </c:pt>
                <c:pt idx="1063">
                  <c:v>33512</c:v>
                </c:pt>
                <c:pt idx="1064">
                  <c:v>33519</c:v>
                </c:pt>
                <c:pt idx="1065">
                  <c:v>33526</c:v>
                </c:pt>
                <c:pt idx="1066">
                  <c:v>33533</c:v>
                </c:pt>
                <c:pt idx="1067">
                  <c:v>33540</c:v>
                </c:pt>
                <c:pt idx="1068">
                  <c:v>33547</c:v>
                </c:pt>
                <c:pt idx="1069">
                  <c:v>33554</c:v>
                </c:pt>
                <c:pt idx="1070">
                  <c:v>33561</c:v>
                </c:pt>
                <c:pt idx="1071">
                  <c:v>33568</c:v>
                </c:pt>
                <c:pt idx="1072">
                  <c:v>33575</c:v>
                </c:pt>
                <c:pt idx="1073">
                  <c:v>33582</c:v>
                </c:pt>
                <c:pt idx="1074">
                  <c:v>33589</c:v>
                </c:pt>
                <c:pt idx="1075">
                  <c:v>33596</c:v>
                </c:pt>
                <c:pt idx="1076">
                  <c:v>33604</c:v>
                </c:pt>
                <c:pt idx="1077">
                  <c:v>33611</c:v>
                </c:pt>
                <c:pt idx="1078">
                  <c:v>33618</c:v>
                </c:pt>
                <c:pt idx="1079">
                  <c:v>33625</c:v>
                </c:pt>
                <c:pt idx="1080">
                  <c:v>33632</c:v>
                </c:pt>
                <c:pt idx="1081">
                  <c:v>33639</c:v>
                </c:pt>
                <c:pt idx="1082">
                  <c:v>33646</c:v>
                </c:pt>
                <c:pt idx="1083">
                  <c:v>33653</c:v>
                </c:pt>
                <c:pt idx="1084">
                  <c:v>33660</c:v>
                </c:pt>
                <c:pt idx="1085">
                  <c:v>33667</c:v>
                </c:pt>
                <c:pt idx="1086">
                  <c:v>33674</c:v>
                </c:pt>
                <c:pt idx="1087">
                  <c:v>33681</c:v>
                </c:pt>
                <c:pt idx="1088">
                  <c:v>33688</c:v>
                </c:pt>
                <c:pt idx="1089">
                  <c:v>33695</c:v>
                </c:pt>
                <c:pt idx="1090">
                  <c:v>33702</c:v>
                </c:pt>
                <c:pt idx="1091">
                  <c:v>33709</c:v>
                </c:pt>
                <c:pt idx="1092">
                  <c:v>33716</c:v>
                </c:pt>
                <c:pt idx="1093">
                  <c:v>33723</c:v>
                </c:pt>
                <c:pt idx="1094">
                  <c:v>33730</c:v>
                </c:pt>
                <c:pt idx="1095">
                  <c:v>33737</c:v>
                </c:pt>
                <c:pt idx="1096">
                  <c:v>33744</c:v>
                </c:pt>
                <c:pt idx="1097">
                  <c:v>33751</c:v>
                </c:pt>
                <c:pt idx="1098">
                  <c:v>33758</c:v>
                </c:pt>
                <c:pt idx="1099">
                  <c:v>33765</c:v>
                </c:pt>
                <c:pt idx="1100">
                  <c:v>33772</c:v>
                </c:pt>
                <c:pt idx="1101">
                  <c:v>33779</c:v>
                </c:pt>
                <c:pt idx="1102">
                  <c:v>33786</c:v>
                </c:pt>
                <c:pt idx="1103">
                  <c:v>33793</c:v>
                </c:pt>
                <c:pt idx="1104">
                  <c:v>33800</c:v>
                </c:pt>
                <c:pt idx="1105">
                  <c:v>33807</c:v>
                </c:pt>
                <c:pt idx="1106">
                  <c:v>33814</c:v>
                </c:pt>
                <c:pt idx="1107">
                  <c:v>33821</c:v>
                </c:pt>
                <c:pt idx="1108">
                  <c:v>33828</c:v>
                </c:pt>
                <c:pt idx="1109">
                  <c:v>33835</c:v>
                </c:pt>
                <c:pt idx="1110">
                  <c:v>33842</c:v>
                </c:pt>
                <c:pt idx="1111">
                  <c:v>33849</c:v>
                </c:pt>
                <c:pt idx="1112">
                  <c:v>33856</c:v>
                </c:pt>
                <c:pt idx="1113">
                  <c:v>33863</c:v>
                </c:pt>
                <c:pt idx="1114">
                  <c:v>33870</c:v>
                </c:pt>
                <c:pt idx="1115">
                  <c:v>33877</c:v>
                </c:pt>
                <c:pt idx="1116">
                  <c:v>33884</c:v>
                </c:pt>
                <c:pt idx="1117">
                  <c:v>33891</c:v>
                </c:pt>
                <c:pt idx="1118">
                  <c:v>33898</c:v>
                </c:pt>
                <c:pt idx="1119">
                  <c:v>33905</c:v>
                </c:pt>
                <c:pt idx="1120">
                  <c:v>33912</c:v>
                </c:pt>
                <c:pt idx="1121">
                  <c:v>33919</c:v>
                </c:pt>
                <c:pt idx="1122">
                  <c:v>33926</c:v>
                </c:pt>
                <c:pt idx="1123">
                  <c:v>33933</c:v>
                </c:pt>
                <c:pt idx="1124">
                  <c:v>33940</c:v>
                </c:pt>
                <c:pt idx="1125">
                  <c:v>33947</c:v>
                </c:pt>
                <c:pt idx="1126">
                  <c:v>33954</c:v>
                </c:pt>
                <c:pt idx="1127">
                  <c:v>33961</c:v>
                </c:pt>
                <c:pt idx="1128">
                  <c:v>33977</c:v>
                </c:pt>
                <c:pt idx="1129">
                  <c:v>33984</c:v>
                </c:pt>
                <c:pt idx="1130">
                  <c:v>33991</c:v>
                </c:pt>
                <c:pt idx="1131">
                  <c:v>33998</c:v>
                </c:pt>
                <c:pt idx="1132">
                  <c:v>34005</c:v>
                </c:pt>
                <c:pt idx="1133">
                  <c:v>34012</c:v>
                </c:pt>
                <c:pt idx="1134">
                  <c:v>34019</c:v>
                </c:pt>
                <c:pt idx="1135">
                  <c:v>34026</c:v>
                </c:pt>
                <c:pt idx="1136">
                  <c:v>34033</c:v>
                </c:pt>
                <c:pt idx="1137">
                  <c:v>34040</c:v>
                </c:pt>
                <c:pt idx="1138">
                  <c:v>34047</c:v>
                </c:pt>
                <c:pt idx="1139">
                  <c:v>34054</c:v>
                </c:pt>
                <c:pt idx="1140">
                  <c:v>34061</c:v>
                </c:pt>
                <c:pt idx="1141">
                  <c:v>34068</c:v>
                </c:pt>
                <c:pt idx="1142">
                  <c:v>34075</c:v>
                </c:pt>
                <c:pt idx="1143">
                  <c:v>34082</c:v>
                </c:pt>
                <c:pt idx="1144">
                  <c:v>34089</c:v>
                </c:pt>
                <c:pt idx="1145">
                  <c:v>34096</c:v>
                </c:pt>
                <c:pt idx="1146">
                  <c:v>34103</c:v>
                </c:pt>
                <c:pt idx="1147">
                  <c:v>34110</c:v>
                </c:pt>
                <c:pt idx="1148">
                  <c:v>34117</c:v>
                </c:pt>
                <c:pt idx="1149">
                  <c:v>34124</c:v>
                </c:pt>
                <c:pt idx="1150">
                  <c:v>34131</c:v>
                </c:pt>
                <c:pt idx="1151">
                  <c:v>34138</c:v>
                </c:pt>
                <c:pt idx="1152">
                  <c:v>34145</c:v>
                </c:pt>
                <c:pt idx="1153">
                  <c:v>34152</c:v>
                </c:pt>
                <c:pt idx="1154">
                  <c:v>34159</c:v>
                </c:pt>
                <c:pt idx="1155">
                  <c:v>34166</c:v>
                </c:pt>
                <c:pt idx="1156">
                  <c:v>34173</c:v>
                </c:pt>
                <c:pt idx="1157">
                  <c:v>34180</c:v>
                </c:pt>
                <c:pt idx="1158">
                  <c:v>34187</c:v>
                </c:pt>
                <c:pt idx="1159">
                  <c:v>34194</c:v>
                </c:pt>
                <c:pt idx="1160">
                  <c:v>34201</c:v>
                </c:pt>
                <c:pt idx="1161">
                  <c:v>34208</c:v>
                </c:pt>
                <c:pt idx="1162">
                  <c:v>34215</c:v>
                </c:pt>
                <c:pt idx="1163">
                  <c:v>34222</c:v>
                </c:pt>
                <c:pt idx="1164">
                  <c:v>34229</c:v>
                </c:pt>
                <c:pt idx="1165">
                  <c:v>34236</c:v>
                </c:pt>
                <c:pt idx="1166">
                  <c:v>34243</c:v>
                </c:pt>
                <c:pt idx="1167">
                  <c:v>34250</c:v>
                </c:pt>
                <c:pt idx="1168">
                  <c:v>34257</c:v>
                </c:pt>
                <c:pt idx="1169">
                  <c:v>34264</c:v>
                </c:pt>
                <c:pt idx="1170">
                  <c:v>34271</c:v>
                </c:pt>
                <c:pt idx="1171">
                  <c:v>34278</c:v>
                </c:pt>
                <c:pt idx="1172">
                  <c:v>34285</c:v>
                </c:pt>
                <c:pt idx="1173">
                  <c:v>34292</c:v>
                </c:pt>
                <c:pt idx="1174">
                  <c:v>34299</c:v>
                </c:pt>
                <c:pt idx="1175">
                  <c:v>34306</c:v>
                </c:pt>
                <c:pt idx="1176">
                  <c:v>34313</c:v>
                </c:pt>
                <c:pt idx="1177">
                  <c:v>34320</c:v>
                </c:pt>
                <c:pt idx="1178">
                  <c:v>34327</c:v>
                </c:pt>
                <c:pt idx="1179">
                  <c:v>34335</c:v>
                </c:pt>
                <c:pt idx="1180">
                  <c:v>34342</c:v>
                </c:pt>
                <c:pt idx="1181">
                  <c:v>34349</c:v>
                </c:pt>
                <c:pt idx="1182">
                  <c:v>34356</c:v>
                </c:pt>
                <c:pt idx="1183">
                  <c:v>34363</c:v>
                </c:pt>
                <c:pt idx="1184">
                  <c:v>34370</c:v>
                </c:pt>
                <c:pt idx="1185">
                  <c:v>34377</c:v>
                </c:pt>
                <c:pt idx="1186">
                  <c:v>34384</c:v>
                </c:pt>
                <c:pt idx="1187">
                  <c:v>34391</c:v>
                </c:pt>
                <c:pt idx="1188">
                  <c:v>34398</c:v>
                </c:pt>
                <c:pt idx="1189">
                  <c:v>34405</c:v>
                </c:pt>
                <c:pt idx="1190">
                  <c:v>34412</c:v>
                </c:pt>
                <c:pt idx="1191">
                  <c:v>34419</c:v>
                </c:pt>
                <c:pt idx="1192">
                  <c:v>34426</c:v>
                </c:pt>
                <c:pt idx="1193">
                  <c:v>34433</c:v>
                </c:pt>
                <c:pt idx="1194">
                  <c:v>34440</c:v>
                </c:pt>
                <c:pt idx="1195">
                  <c:v>34447</c:v>
                </c:pt>
                <c:pt idx="1196">
                  <c:v>34454</c:v>
                </c:pt>
                <c:pt idx="1197">
                  <c:v>34461</c:v>
                </c:pt>
                <c:pt idx="1198">
                  <c:v>34468</c:v>
                </c:pt>
                <c:pt idx="1199">
                  <c:v>34475</c:v>
                </c:pt>
                <c:pt idx="1200">
                  <c:v>34482</c:v>
                </c:pt>
                <c:pt idx="1201">
                  <c:v>34489</c:v>
                </c:pt>
                <c:pt idx="1202">
                  <c:v>34496</c:v>
                </c:pt>
                <c:pt idx="1203">
                  <c:v>34503</c:v>
                </c:pt>
                <c:pt idx="1204">
                  <c:v>34510</c:v>
                </c:pt>
                <c:pt idx="1205">
                  <c:v>34517</c:v>
                </c:pt>
                <c:pt idx="1206">
                  <c:v>34524</c:v>
                </c:pt>
                <c:pt idx="1207">
                  <c:v>34531</c:v>
                </c:pt>
                <c:pt idx="1208">
                  <c:v>34538</c:v>
                </c:pt>
                <c:pt idx="1209">
                  <c:v>34545</c:v>
                </c:pt>
                <c:pt idx="1210">
                  <c:v>34552</c:v>
                </c:pt>
                <c:pt idx="1211">
                  <c:v>34559</c:v>
                </c:pt>
                <c:pt idx="1212">
                  <c:v>34566</c:v>
                </c:pt>
                <c:pt idx="1213">
                  <c:v>34573</c:v>
                </c:pt>
                <c:pt idx="1214">
                  <c:v>34580</c:v>
                </c:pt>
                <c:pt idx="1215">
                  <c:v>34587</c:v>
                </c:pt>
                <c:pt idx="1216">
                  <c:v>34594</c:v>
                </c:pt>
                <c:pt idx="1217">
                  <c:v>34601</c:v>
                </c:pt>
                <c:pt idx="1218">
                  <c:v>34608</c:v>
                </c:pt>
                <c:pt idx="1219">
                  <c:v>34615</c:v>
                </c:pt>
                <c:pt idx="1220">
                  <c:v>34622</c:v>
                </c:pt>
                <c:pt idx="1221">
                  <c:v>34629</c:v>
                </c:pt>
                <c:pt idx="1222">
                  <c:v>34636</c:v>
                </c:pt>
                <c:pt idx="1223">
                  <c:v>34643</c:v>
                </c:pt>
                <c:pt idx="1224">
                  <c:v>34650</c:v>
                </c:pt>
                <c:pt idx="1225">
                  <c:v>34657</c:v>
                </c:pt>
                <c:pt idx="1226">
                  <c:v>34664</c:v>
                </c:pt>
                <c:pt idx="1227">
                  <c:v>34671</c:v>
                </c:pt>
                <c:pt idx="1228">
                  <c:v>34678</c:v>
                </c:pt>
                <c:pt idx="1229">
                  <c:v>34685</c:v>
                </c:pt>
                <c:pt idx="1230">
                  <c:v>34692</c:v>
                </c:pt>
                <c:pt idx="1231">
                  <c:v>34700</c:v>
                </c:pt>
                <c:pt idx="1232">
                  <c:v>34707</c:v>
                </c:pt>
                <c:pt idx="1233">
                  <c:v>34714</c:v>
                </c:pt>
                <c:pt idx="1234">
                  <c:v>34721</c:v>
                </c:pt>
                <c:pt idx="1235">
                  <c:v>34728</c:v>
                </c:pt>
                <c:pt idx="1236">
                  <c:v>34735</c:v>
                </c:pt>
                <c:pt idx="1237">
                  <c:v>34742</c:v>
                </c:pt>
                <c:pt idx="1238">
                  <c:v>34749</c:v>
                </c:pt>
                <c:pt idx="1239">
                  <c:v>34756</c:v>
                </c:pt>
                <c:pt idx="1240">
                  <c:v>34763</c:v>
                </c:pt>
                <c:pt idx="1241">
                  <c:v>34770</c:v>
                </c:pt>
                <c:pt idx="1242">
                  <c:v>34777</c:v>
                </c:pt>
                <c:pt idx="1243">
                  <c:v>34784</c:v>
                </c:pt>
                <c:pt idx="1244">
                  <c:v>34791</c:v>
                </c:pt>
                <c:pt idx="1245">
                  <c:v>34798</c:v>
                </c:pt>
                <c:pt idx="1246">
                  <c:v>34805</c:v>
                </c:pt>
                <c:pt idx="1247">
                  <c:v>34812</c:v>
                </c:pt>
                <c:pt idx="1248">
                  <c:v>34819</c:v>
                </c:pt>
                <c:pt idx="1249">
                  <c:v>34826</c:v>
                </c:pt>
                <c:pt idx="1250">
                  <c:v>34833</c:v>
                </c:pt>
                <c:pt idx="1251">
                  <c:v>34840</c:v>
                </c:pt>
                <c:pt idx="1252">
                  <c:v>34847</c:v>
                </c:pt>
                <c:pt idx="1253">
                  <c:v>34854</c:v>
                </c:pt>
                <c:pt idx="1254">
                  <c:v>34861</c:v>
                </c:pt>
                <c:pt idx="1255">
                  <c:v>34868</c:v>
                </c:pt>
                <c:pt idx="1256">
                  <c:v>34875</c:v>
                </c:pt>
                <c:pt idx="1257">
                  <c:v>34882</c:v>
                </c:pt>
                <c:pt idx="1258">
                  <c:v>34889</c:v>
                </c:pt>
                <c:pt idx="1259">
                  <c:v>34896</c:v>
                </c:pt>
                <c:pt idx="1260">
                  <c:v>34903</c:v>
                </c:pt>
                <c:pt idx="1261">
                  <c:v>34910</c:v>
                </c:pt>
                <c:pt idx="1262">
                  <c:v>34917</c:v>
                </c:pt>
                <c:pt idx="1263">
                  <c:v>34924</c:v>
                </c:pt>
                <c:pt idx="1264">
                  <c:v>34931</c:v>
                </c:pt>
                <c:pt idx="1265">
                  <c:v>34938</c:v>
                </c:pt>
                <c:pt idx="1266">
                  <c:v>34945</c:v>
                </c:pt>
                <c:pt idx="1267">
                  <c:v>34952</c:v>
                </c:pt>
                <c:pt idx="1268">
                  <c:v>34959</c:v>
                </c:pt>
                <c:pt idx="1269">
                  <c:v>34966</c:v>
                </c:pt>
                <c:pt idx="1270">
                  <c:v>34973</c:v>
                </c:pt>
                <c:pt idx="1271">
                  <c:v>34980</c:v>
                </c:pt>
                <c:pt idx="1272">
                  <c:v>34987</c:v>
                </c:pt>
                <c:pt idx="1273">
                  <c:v>34994</c:v>
                </c:pt>
                <c:pt idx="1274">
                  <c:v>35001</c:v>
                </c:pt>
                <c:pt idx="1275">
                  <c:v>35008</c:v>
                </c:pt>
                <c:pt idx="1276">
                  <c:v>35015</c:v>
                </c:pt>
                <c:pt idx="1277">
                  <c:v>35022</c:v>
                </c:pt>
                <c:pt idx="1278">
                  <c:v>35029</c:v>
                </c:pt>
                <c:pt idx="1279">
                  <c:v>35036</c:v>
                </c:pt>
                <c:pt idx="1280">
                  <c:v>35043</c:v>
                </c:pt>
                <c:pt idx="1281">
                  <c:v>35050</c:v>
                </c:pt>
                <c:pt idx="1282">
                  <c:v>35057</c:v>
                </c:pt>
                <c:pt idx="1283">
                  <c:v>35065</c:v>
                </c:pt>
                <c:pt idx="1284">
                  <c:v>35072</c:v>
                </c:pt>
                <c:pt idx="1285">
                  <c:v>35079</c:v>
                </c:pt>
                <c:pt idx="1286">
                  <c:v>35086</c:v>
                </c:pt>
                <c:pt idx="1287">
                  <c:v>35093</c:v>
                </c:pt>
                <c:pt idx="1288">
                  <c:v>35100</c:v>
                </c:pt>
                <c:pt idx="1289">
                  <c:v>35107</c:v>
                </c:pt>
                <c:pt idx="1290">
                  <c:v>35114</c:v>
                </c:pt>
                <c:pt idx="1291">
                  <c:v>35121</c:v>
                </c:pt>
                <c:pt idx="1292">
                  <c:v>35128</c:v>
                </c:pt>
                <c:pt idx="1293">
                  <c:v>35135</c:v>
                </c:pt>
                <c:pt idx="1294">
                  <c:v>35142</c:v>
                </c:pt>
                <c:pt idx="1295">
                  <c:v>35149</c:v>
                </c:pt>
                <c:pt idx="1296">
                  <c:v>35156</c:v>
                </c:pt>
                <c:pt idx="1297">
                  <c:v>35163</c:v>
                </c:pt>
                <c:pt idx="1298">
                  <c:v>35170</c:v>
                </c:pt>
                <c:pt idx="1299">
                  <c:v>35177</c:v>
                </c:pt>
                <c:pt idx="1300">
                  <c:v>35184</c:v>
                </c:pt>
                <c:pt idx="1301">
                  <c:v>35191</c:v>
                </c:pt>
                <c:pt idx="1302">
                  <c:v>35198</c:v>
                </c:pt>
                <c:pt idx="1303">
                  <c:v>35205</c:v>
                </c:pt>
                <c:pt idx="1304">
                  <c:v>35212</c:v>
                </c:pt>
                <c:pt idx="1305">
                  <c:v>35219</c:v>
                </c:pt>
                <c:pt idx="1306">
                  <c:v>35226</c:v>
                </c:pt>
                <c:pt idx="1307">
                  <c:v>35233</c:v>
                </c:pt>
                <c:pt idx="1308">
                  <c:v>35240</c:v>
                </c:pt>
                <c:pt idx="1309">
                  <c:v>35247</c:v>
                </c:pt>
                <c:pt idx="1310">
                  <c:v>35254</c:v>
                </c:pt>
                <c:pt idx="1311">
                  <c:v>35261</c:v>
                </c:pt>
                <c:pt idx="1312">
                  <c:v>35268</c:v>
                </c:pt>
                <c:pt idx="1313">
                  <c:v>35275</c:v>
                </c:pt>
                <c:pt idx="1314">
                  <c:v>35282</c:v>
                </c:pt>
                <c:pt idx="1315">
                  <c:v>35289</c:v>
                </c:pt>
                <c:pt idx="1316">
                  <c:v>35296</c:v>
                </c:pt>
                <c:pt idx="1317">
                  <c:v>35303</c:v>
                </c:pt>
                <c:pt idx="1318">
                  <c:v>35310</c:v>
                </c:pt>
                <c:pt idx="1319">
                  <c:v>35317</c:v>
                </c:pt>
                <c:pt idx="1320">
                  <c:v>35324</c:v>
                </c:pt>
                <c:pt idx="1321">
                  <c:v>35331</c:v>
                </c:pt>
                <c:pt idx="1322">
                  <c:v>35338</c:v>
                </c:pt>
                <c:pt idx="1323">
                  <c:v>35345</c:v>
                </c:pt>
                <c:pt idx="1324">
                  <c:v>35352</c:v>
                </c:pt>
                <c:pt idx="1325">
                  <c:v>35359</c:v>
                </c:pt>
                <c:pt idx="1326">
                  <c:v>35366</c:v>
                </c:pt>
                <c:pt idx="1327">
                  <c:v>35373</c:v>
                </c:pt>
                <c:pt idx="1328">
                  <c:v>35380</c:v>
                </c:pt>
                <c:pt idx="1329">
                  <c:v>35387</c:v>
                </c:pt>
                <c:pt idx="1330">
                  <c:v>35394</c:v>
                </c:pt>
                <c:pt idx="1331">
                  <c:v>35401</c:v>
                </c:pt>
                <c:pt idx="1332">
                  <c:v>35408</c:v>
                </c:pt>
                <c:pt idx="1333">
                  <c:v>35415</c:v>
                </c:pt>
                <c:pt idx="1334">
                  <c:v>35422</c:v>
                </c:pt>
                <c:pt idx="1335">
                  <c:v>35431</c:v>
                </c:pt>
                <c:pt idx="1336">
                  <c:v>35438</c:v>
                </c:pt>
                <c:pt idx="1337">
                  <c:v>35445</c:v>
                </c:pt>
                <c:pt idx="1338">
                  <c:v>35452</c:v>
                </c:pt>
                <c:pt idx="1339">
                  <c:v>35459</c:v>
                </c:pt>
                <c:pt idx="1340">
                  <c:v>35466</c:v>
                </c:pt>
                <c:pt idx="1341">
                  <c:v>35473</c:v>
                </c:pt>
                <c:pt idx="1342">
                  <c:v>35480</c:v>
                </c:pt>
                <c:pt idx="1343">
                  <c:v>35487</c:v>
                </c:pt>
                <c:pt idx="1344">
                  <c:v>35494</c:v>
                </c:pt>
                <c:pt idx="1345">
                  <c:v>35501</c:v>
                </c:pt>
                <c:pt idx="1346">
                  <c:v>35508</c:v>
                </c:pt>
                <c:pt idx="1347">
                  <c:v>35515</c:v>
                </c:pt>
                <c:pt idx="1348">
                  <c:v>35522</c:v>
                </c:pt>
                <c:pt idx="1349">
                  <c:v>35529</c:v>
                </c:pt>
                <c:pt idx="1350">
                  <c:v>35536</c:v>
                </c:pt>
                <c:pt idx="1351">
                  <c:v>35543</c:v>
                </c:pt>
                <c:pt idx="1352">
                  <c:v>35550</c:v>
                </c:pt>
                <c:pt idx="1353">
                  <c:v>35557</c:v>
                </c:pt>
                <c:pt idx="1354">
                  <c:v>35564</c:v>
                </c:pt>
                <c:pt idx="1355">
                  <c:v>35571</c:v>
                </c:pt>
                <c:pt idx="1356">
                  <c:v>35578</c:v>
                </c:pt>
                <c:pt idx="1357">
                  <c:v>35585</c:v>
                </c:pt>
                <c:pt idx="1358">
                  <c:v>35592</c:v>
                </c:pt>
                <c:pt idx="1359">
                  <c:v>35599</c:v>
                </c:pt>
                <c:pt idx="1360">
                  <c:v>35606</c:v>
                </c:pt>
                <c:pt idx="1361">
                  <c:v>35613</c:v>
                </c:pt>
                <c:pt idx="1362">
                  <c:v>35620</c:v>
                </c:pt>
                <c:pt idx="1363">
                  <c:v>35627</c:v>
                </c:pt>
                <c:pt idx="1364">
                  <c:v>35634</c:v>
                </c:pt>
                <c:pt idx="1365">
                  <c:v>35641</c:v>
                </c:pt>
                <c:pt idx="1366">
                  <c:v>35648</c:v>
                </c:pt>
                <c:pt idx="1367">
                  <c:v>35655</c:v>
                </c:pt>
                <c:pt idx="1368">
                  <c:v>35662</c:v>
                </c:pt>
                <c:pt idx="1369">
                  <c:v>35669</c:v>
                </c:pt>
                <c:pt idx="1370">
                  <c:v>35676</c:v>
                </c:pt>
                <c:pt idx="1371">
                  <c:v>35683</c:v>
                </c:pt>
                <c:pt idx="1372">
                  <c:v>35690</c:v>
                </c:pt>
                <c:pt idx="1373">
                  <c:v>35697</c:v>
                </c:pt>
                <c:pt idx="1374">
                  <c:v>35704</c:v>
                </c:pt>
                <c:pt idx="1375">
                  <c:v>35711</c:v>
                </c:pt>
                <c:pt idx="1376">
                  <c:v>35718</c:v>
                </c:pt>
                <c:pt idx="1377">
                  <c:v>35725</c:v>
                </c:pt>
                <c:pt idx="1378">
                  <c:v>35732</c:v>
                </c:pt>
                <c:pt idx="1379">
                  <c:v>35739</c:v>
                </c:pt>
                <c:pt idx="1380">
                  <c:v>35746</c:v>
                </c:pt>
                <c:pt idx="1381">
                  <c:v>35753</c:v>
                </c:pt>
                <c:pt idx="1382">
                  <c:v>35760</c:v>
                </c:pt>
                <c:pt idx="1383">
                  <c:v>35767</c:v>
                </c:pt>
                <c:pt idx="1384">
                  <c:v>35774</c:v>
                </c:pt>
                <c:pt idx="1385">
                  <c:v>35781</c:v>
                </c:pt>
                <c:pt idx="1386">
                  <c:v>35788</c:v>
                </c:pt>
                <c:pt idx="1387">
                  <c:v>35796</c:v>
                </c:pt>
                <c:pt idx="1388">
                  <c:v>35803</c:v>
                </c:pt>
                <c:pt idx="1389">
                  <c:v>35810</c:v>
                </c:pt>
                <c:pt idx="1390">
                  <c:v>35817</c:v>
                </c:pt>
                <c:pt idx="1391">
                  <c:v>35824</c:v>
                </c:pt>
                <c:pt idx="1392">
                  <c:v>35831</c:v>
                </c:pt>
                <c:pt idx="1393">
                  <c:v>35838</c:v>
                </c:pt>
                <c:pt idx="1394">
                  <c:v>35845</c:v>
                </c:pt>
                <c:pt idx="1395">
                  <c:v>35852</c:v>
                </c:pt>
                <c:pt idx="1396">
                  <c:v>35859</c:v>
                </c:pt>
                <c:pt idx="1397">
                  <c:v>35866</c:v>
                </c:pt>
                <c:pt idx="1398">
                  <c:v>35873</c:v>
                </c:pt>
                <c:pt idx="1399">
                  <c:v>35880</c:v>
                </c:pt>
                <c:pt idx="1400">
                  <c:v>35887</c:v>
                </c:pt>
                <c:pt idx="1401">
                  <c:v>35894</c:v>
                </c:pt>
                <c:pt idx="1402">
                  <c:v>35901</c:v>
                </c:pt>
                <c:pt idx="1403">
                  <c:v>35908</c:v>
                </c:pt>
                <c:pt idx="1404">
                  <c:v>35915</c:v>
                </c:pt>
                <c:pt idx="1405">
                  <c:v>35922</c:v>
                </c:pt>
                <c:pt idx="1406">
                  <c:v>35929</c:v>
                </c:pt>
                <c:pt idx="1407">
                  <c:v>35936</c:v>
                </c:pt>
                <c:pt idx="1408">
                  <c:v>35943</c:v>
                </c:pt>
                <c:pt idx="1409">
                  <c:v>35950</c:v>
                </c:pt>
                <c:pt idx="1410">
                  <c:v>35957</c:v>
                </c:pt>
                <c:pt idx="1411">
                  <c:v>35964</c:v>
                </c:pt>
                <c:pt idx="1412">
                  <c:v>35971</c:v>
                </c:pt>
                <c:pt idx="1413">
                  <c:v>35978</c:v>
                </c:pt>
                <c:pt idx="1414">
                  <c:v>35985</c:v>
                </c:pt>
                <c:pt idx="1415">
                  <c:v>35992</c:v>
                </c:pt>
                <c:pt idx="1416">
                  <c:v>35999</c:v>
                </c:pt>
                <c:pt idx="1417">
                  <c:v>36006</c:v>
                </c:pt>
                <c:pt idx="1418">
                  <c:v>36013</c:v>
                </c:pt>
                <c:pt idx="1419">
                  <c:v>36020</c:v>
                </c:pt>
                <c:pt idx="1420">
                  <c:v>36027</c:v>
                </c:pt>
                <c:pt idx="1421">
                  <c:v>36034</c:v>
                </c:pt>
                <c:pt idx="1422">
                  <c:v>36041</c:v>
                </c:pt>
                <c:pt idx="1423">
                  <c:v>36048</c:v>
                </c:pt>
                <c:pt idx="1424">
                  <c:v>36055</c:v>
                </c:pt>
                <c:pt idx="1425">
                  <c:v>36062</c:v>
                </c:pt>
                <c:pt idx="1426">
                  <c:v>36069</c:v>
                </c:pt>
                <c:pt idx="1427">
                  <c:v>36076</c:v>
                </c:pt>
                <c:pt idx="1428">
                  <c:v>36083</c:v>
                </c:pt>
                <c:pt idx="1429">
                  <c:v>36090</c:v>
                </c:pt>
                <c:pt idx="1430">
                  <c:v>36097</c:v>
                </c:pt>
                <c:pt idx="1431">
                  <c:v>36104</c:v>
                </c:pt>
                <c:pt idx="1432">
                  <c:v>36111</c:v>
                </c:pt>
                <c:pt idx="1433">
                  <c:v>36118</c:v>
                </c:pt>
                <c:pt idx="1434">
                  <c:v>36125</c:v>
                </c:pt>
                <c:pt idx="1435">
                  <c:v>36132</c:v>
                </c:pt>
                <c:pt idx="1436">
                  <c:v>36139</c:v>
                </c:pt>
                <c:pt idx="1437">
                  <c:v>36146</c:v>
                </c:pt>
                <c:pt idx="1438">
                  <c:v>36153</c:v>
                </c:pt>
                <c:pt idx="1439">
                  <c:v>36168</c:v>
                </c:pt>
                <c:pt idx="1440">
                  <c:v>36175</c:v>
                </c:pt>
                <c:pt idx="1441">
                  <c:v>36182</c:v>
                </c:pt>
                <c:pt idx="1442">
                  <c:v>36189</c:v>
                </c:pt>
                <c:pt idx="1443">
                  <c:v>36196</c:v>
                </c:pt>
                <c:pt idx="1444">
                  <c:v>36203</c:v>
                </c:pt>
                <c:pt idx="1445">
                  <c:v>36210</c:v>
                </c:pt>
                <c:pt idx="1446">
                  <c:v>36217</c:v>
                </c:pt>
                <c:pt idx="1447">
                  <c:v>36224</c:v>
                </c:pt>
                <c:pt idx="1448">
                  <c:v>36231</c:v>
                </c:pt>
                <c:pt idx="1449">
                  <c:v>36238</c:v>
                </c:pt>
                <c:pt idx="1450">
                  <c:v>36245</c:v>
                </c:pt>
                <c:pt idx="1451">
                  <c:v>36252</c:v>
                </c:pt>
                <c:pt idx="1452">
                  <c:v>36259</c:v>
                </c:pt>
                <c:pt idx="1453">
                  <c:v>36266</c:v>
                </c:pt>
                <c:pt idx="1454">
                  <c:v>36273</c:v>
                </c:pt>
                <c:pt idx="1455">
                  <c:v>36280</c:v>
                </c:pt>
                <c:pt idx="1456">
                  <c:v>36287</c:v>
                </c:pt>
                <c:pt idx="1457">
                  <c:v>36294</c:v>
                </c:pt>
                <c:pt idx="1458">
                  <c:v>36301</c:v>
                </c:pt>
                <c:pt idx="1459">
                  <c:v>36308</c:v>
                </c:pt>
                <c:pt idx="1460">
                  <c:v>36315</c:v>
                </c:pt>
                <c:pt idx="1461">
                  <c:v>36322</c:v>
                </c:pt>
                <c:pt idx="1462">
                  <c:v>36329</c:v>
                </c:pt>
                <c:pt idx="1463">
                  <c:v>36336</c:v>
                </c:pt>
                <c:pt idx="1464">
                  <c:v>36343</c:v>
                </c:pt>
                <c:pt idx="1465">
                  <c:v>36350</c:v>
                </c:pt>
                <c:pt idx="1466">
                  <c:v>36357</c:v>
                </c:pt>
                <c:pt idx="1467">
                  <c:v>36364</c:v>
                </c:pt>
                <c:pt idx="1468">
                  <c:v>36371</c:v>
                </c:pt>
                <c:pt idx="1469">
                  <c:v>36378</c:v>
                </c:pt>
                <c:pt idx="1470">
                  <c:v>36385</c:v>
                </c:pt>
                <c:pt idx="1471">
                  <c:v>36392</c:v>
                </c:pt>
                <c:pt idx="1472">
                  <c:v>36399</c:v>
                </c:pt>
                <c:pt idx="1473">
                  <c:v>36406</c:v>
                </c:pt>
                <c:pt idx="1474">
                  <c:v>36413</c:v>
                </c:pt>
                <c:pt idx="1475">
                  <c:v>36420</c:v>
                </c:pt>
                <c:pt idx="1476">
                  <c:v>36427</c:v>
                </c:pt>
                <c:pt idx="1477">
                  <c:v>36434</c:v>
                </c:pt>
                <c:pt idx="1478">
                  <c:v>36441</c:v>
                </c:pt>
                <c:pt idx="1479">
                  <c:v>36448</c:v>
                </c:pt>
                <c:pt idx="1480">
                  <c:v>36455</c:v>
                </c:pt>
                <c:pt idx="1481">
                  <c:v>36462</c:v>
                </c:pt>
                <c:pt idx="1482">
                  <c:v>36469</c:v>
                </c:pt>
                <c:pt idx="1483">
                  <c:v>36476</c:v>
                </c:pt>
                <c:pt idx="1484">
                  <c:v>36483</c:v>
                </c:pt>
                <c:pt idx="1485">
                  <c:v>36490</c:v>
                </c:pt>
                <c:pt idx="1486">
                  <c:v>36497</c:v>
                </c:pt>
                <c:pt idx="1487">
                  <c:v>36504</c:v>
                </c:pt>
                <c:pt idx="1488">
                  <c:v>36511</c:v>
                </c:pt>
                <c:pt idx="1489">
                  <c:v>36518</c:v>
                </c:pt>
                <c:pt idx="1490">
                  <c:v>36526</c:v>
                </c:pt>
                <c:pt idx="1491">
                  <c:v>36533</c:v>
                </c:pt>
                <c:pt idx="1492">
                  <c:v>36540</c:v>
                </c:pt>
                <c:pt idx="1493">
                  <c:v>36547</c:v>
                </c:pt>
                <c:pt idx="1494">
                  <c:v>36554</c:v>
                </c:pt>
                <c:pt idx="1495">
                  <c:v>36561</c:v>
                </c:pt>
                <c:pt idx="1496">
                  <c:v>36568</c:v>
                </c:pt>
                <c:pt idx="1497">
                  <c:v>36575</c:v>
                </c:pt>
                <c:pt idx="1498">
                  <c:v>36582</c:v>
                </c:pt>
                <c:pt idx="1499">
                  <c:v>36589</c:v>
                </c:pt>
                <c:pt idx="1500">
                  <c:v>36596</c:v>
                </c:pt>
                <c:pt idx="1501">
                  <c:v>36603</c:v>
                </c:pt>
                <c:pt idx="1502">
                  <c:v>36610</c:v>
                </c:pt>
                <c:pt idx="1503">
                  <c:v>36617</c:v>
                </c:pt>
                <c:pt idx="1504">
                  <c:v>36624</c:v>
                </c:pt>
                <c:pt idx="1505">
                  <c:v>36631</c:v>
                </c:pt>
                <c:pt idx="1506">
                  <c:v>36638</c:v>
                </c:pt>
                <c:pt idx="1507">
                  <c:v>36645</c:v>
                </c:pt>
                <c:pt idx="1508">
                  <c:v>36652</c:v>
                </c:pt>
                <c:pt idx="1509">
                  <c:v>36659</c:v>
                </c:pt>
                <c:pt idx="1510">
                  <c:v>36666</c:v>
                </c:pt>
                <c:pt idx="1511">
                  <c:v>36673</c:v>
                </c:pt>
                <c:pt idx="1512">
                  <c:v>36680</c:v>
                </c:pt>
                <c:pt idx="1513">
                  <c:v>36687</c:v>
                </c:pt>
                <c:pt idx="1514">
                  <c:v>36694</c:v>
                </c:pt>
                <c:pt idx="1515">
                  <c:v>36701</c:v>
                </c:pt>
                <c:pt idx="1516">
                  <c:v>36708</c:v>
                </c:pt>
                <c:pt idx="1517">
                  <c:v>36715</c:v>
                </c:pt>
                <c:pt idx="1518">
                  <c:v>36722</c:v>
                </c:pt>
                <c:pt idx="1519">
                  <c:v>36729</c:v>
                </c:pt>
                <c:pt idx="1520">
                  <c:v>36736</c:v>
                </c:pt>
                <c:pt idx="1521">
                  <c:v>36743</c:v>
                </c:pt>
                <c:pt idx="1522">
                  <c:v>36750</c:v>
                </c:pt>
                <c:pt idx="1523">
                  <c:v>36757</c:v>
                </c:pt>
                <c:pt idx="1524">
                  <c:v>36764</c:v>
                </c:pt>
                <c:pt idx="1525">
                  <c:v>36771</c:v>
                </c:pt>
                <c:pt idx="1526">
                  <c:v>36778</c:v>
                </c:pt>
                <c:pt idx="1527">
                  <c:v>36785</c:v>
                </c:pt>
                <c:pt idx="1528">
                  <c:v>36792</c:v>
                </c:pt>
                <c:pt idx="1529">
                  <c:v>36799</c:v>
                </c:pt>
                <c:pt idx="1530">
                  <c:v>36806</c:v>
                </c:pt>
                <c:pt idx="1531">
                  <c:v>36813</c:v>
                </c:pt>
                <c:pt idx="1532">
                  <c:v>36820</c:v>
                </c:pt>
                <c:pt idx="1533">
                  <c:v>36827</c:v>
                </c:pt>
                <c:pt idx="1534">
                  <c:v>36834</c:v>
                </c:pt>
                <c:pt idx="1535">
                  <c:v>36841</c:v>
                </c:pt>
                <c:pt idx="1536">
                  <c:v>36848</c:v>
                </c:pt>
                <c:pt idx="1537">
                  <c:v>36855</c:v>
                </c:pt>
                <c:pt idx="1538">
                  <c:v>36862</c:v>
                </c:pt>
                <c:pt idx="1539">
                  <c:v>36869</c:v>
                </c:pt>
                <c:pt idx="1540">
                  <c:v>36876</c:v>
                </c:pt>
                <c:pt idx="1541">
                  <c:v>36883</c:v>
                </c:pt>
                <c:pt idx="1542">
                  <c:v>36892</c:v>
                </c:pt>
                <c:pt idx="1543">
                  <c:v>36899</c:v>
                </c:pt>
                <c:pt idx="1544">
                  <c:v>36906</c:v>
                </c:pt>
                <c:pt idx="1545">
                  <c:v>36913</c:v>
                </c:pt>
                <c:pt idx="1546">
                  <c:v>36920</c:v>
                </c:pt>
                <c:pt idx="1547">
                  <c:v>36927</c:v>
                </c:pt>
                <c:pt idx="1548">
                  <c:v>36934</c:v>
                </c:pt>
                <c:pt idx="1549">
                  <c:v>36941</c:v>
                </c:pt>
                <c:pt idx="1550">
                  <c:v>36948</c:v>
                </c:pt>
                <c:pt idx="1551">
                  <c:v>36955</c:v>
                </c:pt>
                <c:pt idx="1552">
                  <c:v>36962</c:v>
                </c:pt>
                <c:pt idx="1553">
                  <c:v>36969</c:v>
                </c:pt>
                <c:pt idx="1554">
                  <c:v>36976</c:v>
                </c:pt>
                <c:pt idx="1555">
                  <c:v>36983</c:v>
                </c:pt>
                <c:pt idx="1556">
                  <c:v>36990</c:v>
                </c:pt>
                <c:pt idx="1557">
                  <c:v>36997</c:v>
                </c:pt>
                <c:pt idx="1558">
                  <c:v>37004</c:v>
                </c:pt>
                <c:pt idx="1559">
                  <c:v>37011</c:v>
                </c:pt>
                <c:pt idx="1560">
                  <c:v>37018</c:v>
                </c:pt>
                <c:pt idx="1561">
                  <c:v>37025</c:v>
                </c:pt>
                <c:pt idx="1562">
                  <c:v>37032</c:v>
                </c:pt>
                <c:pt idx="1563">
                  <c:v>37039</c:v>
                </c:pt>
                <c:pt idx="1564">
                  <c:v>37046</c:v>
                </c:pt>
                <c:pt idx="1565">
                  <c:v>37053</c:v>
                </c:pt>
                <c:pt idx="1566">
                  <c:v>37060</c:v>
                </c:pt>
                <c:pt idx="1567">
                  <c:v>37067</c:v>
                </c:pt>
                <c:pt idx="1568">
                  <c:v>37074</c:v>
                </c:pt>
                <c:pt idx="1569">
                  <c:v>37081</c:v>
                </c:pt>
                <c:pt idx="1570">
                  <c:v>37088</c:v>
                </c:pt>
                <c:pt idx="1571">
                  <c:v>37095</c:v>
                </c:pt>
                <c:pt idx="1572">
                  <c:v>37102</c:v>
                </c:pt>
                <c:pt idx="1573">
                  <c:v>37109</c:v>
                </c:pt>
                <c:pt idx="1574">
                  <c:v>37116</c:v>
                </c:pt>
                <c:pt idx="1575">
                  <c:v>37123</c:v>
                </c:pt>
                <c:pt idx="1576">
                  <c:v>37130</c:v>
                </c:pt>
                <c:pt idx="1577">
                  <c:v>37137</c:v>
                </c:pt>
                <c:pt idx="1578">
                  <c:v>37144</c:v>
                </c:pt>
                <c:pt idx="1579">
                  <c:v>37151</c:v>
                </c:pt>
                <c:pt idx="1580">
                  <c:v>37158</c:v>
                </c:pt>
                <c:pt idx="1581">
                  <c:v>37165</c:v>
                </c:pt>
                <c:pt idx="1582">
                  <c:v>37172</c:v>
                </c:pt>
                <c:pt idx="1583">
                  <c:v>37179</c:v>
                </c:pt>
                <c:pt idx="1584">
                  <c:v>37186</c:v>
                </c:pt>
                <c:pt idx="1585">
                  <c:v>37193</c:v>
                </c:pt>
                <c:pt idx="1586">
                  <c:v>37200</c:v>
                </c:pt>
                <c:pt idx="1587">
                  <c:v>37207</c:v>
                </c:pt>
                <c:pt idx="1588">
                  <c:v>37214</c:v>
                </c:pt>
                <c:pt idx="1589">
                  <c:v>37221</c:v>
                </c:pt>
                <c:pt idx="1590">
                  <c:v>37228</c:v>
                </c:pt>
                <c:pt idx="1591">
                  <c:v>37235</c:v>
                </c:pt>
                <c:pt idx="1592">
                  <c:v>37242</c:v>
                </c:pt>
                <c:pt idx="1593">
                  <c:v>37249</c:v>
                </c:pt>
                <c:pt idx="1594">
                  <c:v>37257</c:v>
                </c:pt>
                <c:pt idx="1595">
                  <c:v>37264</c:v>
                </c:pt>
                <c:pt idx="1596">
                  <c:v>37271</c:v>
                </c:pt>
                <c:pt idx="1597">
                  <c:v>37278</c:v>
                </c:pt>
                <c:pt idx="1598">
                  <c:v>37285</c:v>
                </c:pt>
                <c:pt idx="1599">
                  <c:v>37292</c:v>
                </c:pt>
                <c:pt idx="1600">
                  <c:v>37299</c:v>
                </c:pt>
                <c:pt idx="1601">
                  <c:v>37306</c:v>
                </c:pt>
                <c:pt idx="1602">
                  <c:v>37313</c:v>
                </c:pt>
                <c:pt idx="1603">
                  <c:v>37320</c:v>
                </c:pt>
                <c:pt idx="1604">
                  <c:v>37327</c:v>
                </c:pt>
                <c:pt idx="1605">
                  <c:v>37334</c:v>
                </c:pt>
                <c:pt idx="1606">
                  <c:v>37341</c:v>
                </c:pt>
                <c:pt idx="1607">
                  <c:v>37348</c:v>
                </c:pt>
                <c:pt idx="1608">
                  <c:v>37355</c:v>
                </c:pt>
                <c:pt idx="1609">
                  <c:v>37362</c:v>
                </c:pt>
                <c:pt idx="1610">
                  <c:v>37369</c:v>
                </c:pt>
                <c:pt idx="1611">
                  <c:v>37376</c:v>
                </c:pt>
                <c:pt idx="1612">
                  <c:v>37383</c:v>
                </c:pt>
                <c:pt idx="1613">
                  <c:v>37390</c:v>
                </c:pt>
                <c:pt idx="1614">
                  <c:v>37397</c:v>
                </c:pt>
                <c:pt idx="1615">
                  <c:v>37404</c:v>
                </c:pt>
                <c:pt idx="1616">
                  <c:v>37411</c:v>
                </c:pt>
                <c:pt idx="1617">
                  <c:v>37418</c:v>
                </c:pt>
                <c:pt idx="1618">
                  <c:v>37425</c:v>
                </c:pt>
                <c:pt idx="1619">
                  <c:v>37432</c:v>
                </c:pt>
                <c:pt idx="1620">
                  <c:v>37439</c:v>
                </c:pt>
                <c:pt idx="1621">
                  <c:v>37446</c:v>
                </c:pt>
                <c:pt idx="1622">
                  <c:v>37453</c:v>
                </c:pt>
                <c:pt idx="1623">
                  <c:v>37460</c:v>
                </c:pt>
                <c:pt idx="1624">
                  <c:v>37467</c:v>
                </c:pt>
                <c:pt idx="1625">
                  <c:v>37474</c:v>
                </c:pt>
                <c:pt idx="1626">
                  <c:v>37481</c:v>
                </c:pt>
                <c:pt idx="1627">
                  <c:v>37488</c:v>
                </c:pt>
                <c:pt idx="1628">
                  <c:v>37495</c:v>
                </c:pt>
                <c:pt idx="1629">
                  <c:v>37502</c:v>
                </c:pt>
                <c:pt idx="1630">
                  <c:v>37509</c:v>
                </c:pt>
                <c:pt idx="1631">
                  <c:v>37516</c:v>
                </c:pt>
                <c:pt idx="1632">
                  <c:v>37523</c:v>
                </c:pt>
                <c:pt idx="1633">
                  <c:v>37530</c:v>
                </c:pt>
                <c:pt idx="1634">
                  <c:v>37537</c:v>
                </c:pt>
                <c:pt idx="1635">
                  <c:v>37544</c:v>
                </c:pt>
                <c:pt idx="1636">
                  <c:v>37551</c:v>
                </c:pt>
                <c:pt idx="1637">
                  <c:v>37558</c:v>
                </c:pt>
                <c:pt idx="1638">
                  <c:v>37565</c:v>
                </c:pt>
                <c:pt idx="1639">
                  <c:v>37572</c:v>
                </c:pt>
                <c:pt idx="1640">
                  <c:v>37579</c:v>
                </c:pt>
                <c:pt idx="1641">
                  <c:v>37586</c:v>
                </c:pt>
                <c:pt idx="1642">
                  <c:v>37593</c:v>
                </c:pt>
                <c:pt idx="1643">
                  <c:v>37600</c:v>
                </c:pt>
                <c:pt idx="1644">
                  <c:v>37607</c:v>
                </c:pt>
                <c:pt idx="1645">
                  <c:v>37614</c:v>
                </c:pt>
                <c:pt idx="1646">
                  <c:v>37622</c:v>
                </c:pt>
                <c:pt idx="1647">
                  <c:v>37629</c:v>
                </c:pt>
                <c:pt idx="1648">
                  <c:v>37636</c:v>
                </c:pt>
                <c:pt idx="1649">
                  <c:v>37643</c:v>
                </c:pt>
                <c:pt idx="1650">
                  <c:v>37650</c:v>
                </c:pt>
                <c:pt idx="1651">
                  <c:v>37657</c:v>
                </c:pt>
                <c:pt idx="1652">
                  <c:v>37664</c:v>
                </c:pt>
                <c:pt idx="1653">
                  <c:v>37671</c:v>
                </c:pt>
                <c:pt idx="1654">
                  <c:v>37678</c:v>
                </c:pt>
                <c:pt idx="1655">
                  <c:v>37685</c:v>
                </c:pt>
                <c:pt idx="1656">
                  <c:v>37692</c:v>
                </c:pt>
                <c:pt idx="1657">
                  <c:v>37699</c:v>
                </c:pt>
                <c:pt idx="1658">
                  <c:v>37706</c:v>
                </c:pt>
                <c:pt idx="1659">
                  <c:v>37713</c:v>
                </c:pt>
                <c:pt idx="1660">
                  <c:v>37720</c:v>
                </c:pt>
                <c:pt idx="1661">
                  <c:v>37727</c:v>
                </c:pt>
                <c:pt idx="1662">
                  <c:v>37734</c:v>
                </c:pt>
                <c:pt idx="1663">
                  <c:v>37741</c:v>
                </c:pt>
                <c:pt idx="1664">
                  <c:v>37748</c:v>
                </c:pt>
                <c:pt idx="1665">
                  <c:v>37755</c:v>
                </c:pt>
                <c:pt idx="1666">
                  <c:v>37762</c:v>
                </c:pt>
                <c:pt idx="1667">
                  <c:v>37769</c:v>
                </c:pt>
                <c:pt idx="1668">
                  <c:v>37776</c:v>
                </c:pt>
                <c:pt idx="1669">
                  <c:v>37783</c:v>
                </c:pt>
                <c:pt idx="1670">
                  <c:v>37790</c:v>
                </c:pt>
                <c:pt idx="1671">
                  <c:v>37797</c:v>
                </c:pt>
                <c:pt idx="1672">
                  <c:v>37804</c:v>
                </c:pt>
                <c:pt idx="1673">
                  <c:v>37811</c:v>
                </c:pt>
                <c:pt idx="1674">
                  <c:v>37818</c:v>
                </c:pt>
                <c:pt idx="1675">
                  <c:v>37825</c:v>
                </c:pt>
                <c:pt idx="1676">
                  <c:v>37832</c:v>
                </c:pt>
                <c:pt idx="1677">
                  <c:v>37839</c:v>
                </c:pt>
                <c:pt idx="1678">
                  <c:v>37846</c:v>
                </c:pt>
                <c:pt idx="1679">
                  <c:v>37853</c:v>
                </c:pt>
                <c:pt idx="1680">
                  <c:v>37860</c:v>
                </c:pt>
                <c:pt idx="1681">
                  <c:v>37867</c:v>
                </c:pt>
                <c:pt idx="1682">
                  <c:v>37874</c:v>
                </c:pt>
                <c:pt idx="1683">
                  <c:v>37881</c:v>
                </c:pt>
                <c:pt idx="1684">
                  <c:v>37888</c:v>
                </c:pt>
                <c:pt idx="1685">
                  <c:v>37895</c:v>
                </c:pt>
                <c:pt idx="1686">
                  <c:v>37902</c:v>
                </c:pt>
                <c:pt idx="1687">
                  <c:v>37909</c:v>
                </c:pt>
                <c:pt idx="1688">
                  <c:v>37916</c:v>
                </c:pt>
                <c:pt idx="1689">
                  <c:v>37923</c:v>
                </c:pt>
                <c:pt idx="1690">
                  <c:v>37930</c:v>
                </c:pt>
                <c:pt idx="1691">
                  <c:v>37937</c:v>
                </c:pt>
                <c:pt idx="1692">
                  <c:v>37944</c:v>
                </c:pt>
                <c:pt idx="1693">
                  <c:v>37951</c:v>
                </c:pt>
                <c:pt idx="1694">
                  <c:v>37958</c:v>
                </c:pt>
                <c:pt idx="1695">
                  <c:v>37965</c:v>
                </c:pt>
                <c:pt idx="1696">
                  <c:v>37972</c:v>
                </c:pt>
                <c:pt idx="1697">
                  <c:v>37979</c:v>
                </c:pt>
                <c:pt idx="1698">
                  <c:v>37994</c:v>
                </c:pt>
                <c:pt idx="1699">
                  <c:v>38001</c:v>
                </c:pt>
                <c:pt idx="1700">
                  <c:v>38008</c:v>
                </c:pt>
                <c:pt idx="1701">
                  <c:v>38015</c:v>
                </c:pt>
                <c:pt idx="1702">
                  <c:v>38022</c:v>
                </c:pt>
                <c:pt idx="1703">
                  <c:v>38029</c:v>
                </c:pt>
                <c:pt idx="1704">
                  <c:v>38036</c:v>
                </c:pt>
                <c:pt idx="1705">
                  <c:v>38043</c:v>
                </c:pt>
                <c:pt idx="1706">
                  <c:v>38050</c:v>
                </c:pt>
                <c:pt idx="1707">
                  <c:v>38057</c:v>
                </c:pt>
                <c:pt idx="1708">
                  <c:v>38064</c:v>
                </c:pt>
                <c:pt idx="1709">
                  <c:v>38071</c:v>
                </c:pt>
                <c:pt idx="1710">
                  <c:v>38078</c:v>
                </c:pt>
                <c:pt idx="1711">
                  <c:v>38085</c:v>
                </c:pt>
                <c:pt idx="1712">
                  <c:v>38092</c:v>
                </c:pt>
                <c:pt idx="1713">
                  <c:v>38099</c:v>
                </c:pt>
                <c:pt idx="1714">
                  <c:v>38106</c:v>
                </c:pt>
                <c:pt idx="1715">
                  <c:v>38113</c:v>
                </c:pt>
                <c:pt idx="1716">
                  <c:v>38120</c:v>
                </c:pt>
                <c:pt idx="1717">
                  <c:v>38127</c:v>
                </c:pt>
                <c:pt idx="1718">
                  <c:v>38134</c:v>
                </c:pt>
                <c:pt idx="1719">
                  <c:v>38141</c:v>
                </c:pt>
                <c:pt idx="1720">
                  <c:v>38148</c:v>
                </c:pt>
                <c:pt idx="1721">
                  <c:v>38155</c:v>
                </c:pt>
                <c:pt idx="1722">
                  <c:v>38162</c:v>
                </c:pt>
                <c:pt idx="1723">
                  <c:v>38169</c:v>
                </c:pt>
                <c:pt idx="1724">
                  <c:v>38176</c:v>
                </c:pt>
                <c:pt idx="1725">
                  <c:v>38183</c:v>
                </c:pt>
                <c:pt idx="1726">
                  <c:v>38190</c:v>
                </c:pt>
                <c:pt idx="1727">
                  <c:v>38197</c:v>
                </c:pt>
                <c:pt idx="1728">
                  <c:v>38204</c:v>
                </c:pt>
                <c:pt idx="1729">
                  <c:v>38211</c:v>
                </c:pt>
                <c:pt idx="1730">
                  <c:v>38218</c:v>
                </c:pt>
                <c:pt idx="1731">
                  <c:v>38225</c:v>
                </c:pt>
                <c:pt idx="1732">
                  <c:v>38232</c:v>
                </c:pt>
                <c:pt idx="1733">
                  <c:v>38239</c:v>
                </c:pt>
                <c:pt idx="1734">
                  <c:v>38246</c:v>
                </c:pt>
                <c:pt idx="1735">
                  <c:v>38253</c:v>
                </c:pt>
                <c:pt idx="1736">
                  <c:v>38260</c:v>
                </c:pt>
                <c:pt idx="1737">
                  <c:v>38267</c:v>
                </c:pt>
                <c:pt idx="1738">
                  <c:v>38274</c:v>
                </c:pt>
                <c:pt idx="1739">
                  <c:v>38281</c:v>
                </c:pt>
                <c:pt idx="1740">
                  <c:v>38288</c:v>
                </c:pt>
                <c:pt idx="1741">
                  <c:v>38295</c:v>
                </c:pt>
                <c:pt idx="1742">
                  <c:v>38302</c:v>
                </c:pt>
                <c:pt idx="1743">
                  <c:v>38309</c:v>
                </c:pt>
                <c:pt idx="1744">
                  <c:v>38323</c:v>
                </c:pt>
                <c:pt idx="1745">
                  <c:v>38330</c:v>
                </c:pt>
                <c:pt idx="1746">
                  <c:v>38337</c:v>
                </c:pt>
                <c:pt idx="1747">
                  <c:v>38344</c:v>
                </c:pt>
                <c:pt idx="1748">
                  <c:v>38353</c:v>
                </c:pt>
                <c:pt idx="1749">
                  <c:v>38360</c:v>
                </c:pt>
                <c:pt idx="1750">
                  <c:v>38367</c:v>
                </c:pt>
                <c:pt idx="1751">
                  <c:v>38374</c:v>
                </c:pt>
                <c:pt idx="1752">
                  <c:v>38381</c:v>
                </c:pt>
                <c:pt idx="1753">
                  <c:v>38388</c:v>
                </c:pt>
                <c:pt idx="1754">
                  <c:v>38395</c:v>
                </c:pt>
                <c:pt idx="1755">
                  <c:v>38402</c:v>
                </c:pt>
                <c:pt idx="1756">
                  <c:v>38409</c:v>
                </c:pt>
                <c:pt idx="1757">
                  <c:v>38416</c:v>
                </c:pt>
                <c:pt idx="1758">
                  <c:v>38423</c:v>
                </c:pt>
                <c:pt idx="1759">
                  <c:v>38430</c:v>
                </c:pt>
                <c:pt idx="1760">
                  <c:v>38437</c:v>
                </c:pt>
                <c:pt idx="1761">
                  <c:v>38444</c:v>
                </c:pt>
                <c:pt idx="1762">
                  <c:v>38451</c:v>
                </c:pt>
                <c:pt idx="1763">
                  <c:v>38458</c:v>
                </c:pt>
                <c:pt idx="1764">
                  <c:v>38465</c:v>
                </c:pt>
                <c:pt idx="1765">
                  <c:v>38472</c:v>
                </c:pt>
                <c:pt idx="1766">
                  <c:v>38479</c:v>
                </c:pt>
                <c:pt idx="1767">
                  <c:v>38486</c:v>
                </c:pt>
                <c:pt idx="1768">
                  <c:v>38493</c:v>
                </c:pt>
                <c:pt idx="1769">
                  <c:v>38500</c:v>
                </c:pt>
                <c:pt idx="1770">
                  <c:v>38507</c:v>
                </c:pt>
                <c:pt idx="1771">
                  <c:v>38514</c:v>
                </c:pt>
                <c:pt idx="1772">
                  <c:v>38521</c:v>
                </c:pt>
                <c:pt idx="1773">
                  <c:v>38528</c:v>
                </c:pt>
                <c:pt idx="1774">
                  <c:v>38535</c:v>
                </c:pt>
                <c:pt idx="1775">
                  <c:v>38542</c:v>
                </c:pt>
                <c:pt idx="1776">
                  <c:v>38549</c:v>
                </c:pt>
                <c:pt idx="1777">
                  <c:v>38556</c:v>
                </c:pt>
                <c:pt idx="1778">
                  <c:v>38563</c:v>
                </c:pt>
                <c:pt idx="1779">
                  <c:v>38570</c:v>
                </c:pt>
                <c:pt idx="1780">
                  <c:v>38577</c:v>
                </c:pt>
                <c:pt idx="1781">
                  <c:v>38584</c:v>
                </c:pt>
                <c:pt idx="1782">
                  <c:v>38591</c:v>
                </c:pt>
                <c:pt idx="1783">
                  <c:v>38598</c:v>
                </c:pt>
                <c:pt idx="1784">
                  <c:v>38605</c:v>
                </c:pt>
                <c:pt idx="1785">
                  <c:v>38612</c:v>
                </c:pt>
                <c:pt idx="1786">
                  <c:v>38619</c:v>
                </c:pt>
                <c:pt idx="1787">
                  <c:v>38626</c:v>
                </c:pt>
                <c:pt idx="1788">
                  <c:v>38633</c:v>
                </c:pt>
                <c:pt idx="1789">
                  <c:v>38640</c:v>
                </c:pt>
                <c:pt idx="1790">
                  <c:v>38647</c:v>
                </c:pt>
                <c:pt idx="1791">
                  <c:v>38654</c:v>
                </c:pt>
                <c:pt idx="1792">
                  <c:v>38661</c:v>
                </c:pt>
                <c:pt idx="1793">
                  <c:v>38668</c:v>
                </c:pt>
                <c:pt idx="1794">
                  <c:v>38675</c:v>
                </c:pt>
                <c:pt idx="1795">
                  <c:v>38682</c:v>
                </c:pt>
                <c:pt idx="1796">
                  <c:v>38689</c:v>
                </c:pt>
                <c:pt idx="1797">
                  <c:v>38696</c:v>
                </c:pt>
                <c:pt idx="1798">
                  <c:v>38703</c:v>
                </c:pt>
                <c:pt idx="1799">
                  <c:v>38710</c:v>
                </c:pt>
                <c:pt idx="1800">
                  <c:v>38718</c:v>
                </c:pt>
                <c:pt idx="1801">
                  <c:v>38725</c:v>
                </c:pt>
                <c:pt idx="1802">
                  <c:v>38732</c:v>
                </c:pt>
                <c:pt idx="1803">
                  <c:v>38739</c:v>
                </c:pt>
                <c:pt idx="1804">
                  <c:v>38746</c:v>
                </c:pt>
                <c:pt idx="1805">
                  <c:v>38753</c:v>
                </c:pt>
                <c:pt idx="1806">
                  <c:v>38760</c:v>
                </c:pt>
                <c:pt idx="1807">
                  <c:v>38767</c:v>
                </c:pt>
                <c:pt idx="1808">
                  <c:v>38774</c:v>
                </c:pt>
                <c:pt idx="1809">
                  <c:v>38781</c:v>
                </c:pt>
                <c:pt idx="1810">
                  <c:v>38788</c:v>
                </c:pt>
                <c:pt idx="1811">
                  <c:v>38795</c:v>
                </c:pt>
                <c:pt idx="1812">
                  <c:v>38802</c:v>
                </c:pt>
                <c:pt idx="1813">
                  <c:v>38809</c:v>
                </c:pt>
                <c:pt idx="1814">
                  <c:v>38816</c:v>
                </c:pt>
                <c:pt idx="1815">
                  <c:v>38823</c:v>
                </c:pt>
                <c:pt idx="1816">
                  <c:v>38830</c:v>
                </c:pt>
                <c:pt idx="1817">
                  <c:v>38837</c:v>
                </c:pt>
                <c:pt idx="1818">
                  <c:v>38844</c:v>
                </c:pt>
                <c:pt idx="1819">
                  <c:v>38851</c:v>
                </c:pt>
                <c:pt idx="1820">
                  <c:v>38858</c:v>
                </c:pt>
                <c:pt idx="1821">
                  <c:v>38865</c:v>
                </c:pt>
                <c:pt idx="1822">
                  <c:v>38872</c:v>
                </c:pt>
                <c:pt idx="1823">
                  <c:v>38879</c:v>
                </c:pt>
                <c:pt idx="1824">
                  <c:v>38886</c:v>
                </c:pt>
                <c:pt idx="1825">
                  <c:v>38893</c:v>
                </c:pt>
                <c:pt idx="1826">
                  <c:v>38900</c:v>
                </c:pt>
                <c:pt idx="1827">
                  <c:v>38907</c:v>
                </c:pt>
                <c:pt idx="1828">
                  <c:v>38914</c:v>
                </c:pt>
                <c:pt idx="1829">
                  <c:v>38921</c:v>
                </c:pt>
                <c:pt idx="1830">
                  <c:v>38928</c:v>
                </c:pt>
                <c:pt idx="1831">
                  <c:v>38935</c:v>
                </c:pt>
                <c:pt idx="1832">
                  <c:v>38942</c:v>
                </c:pt>
                <c:pt idx="1833">
                  <c:v>38949</c:v>
                </c:pt>
                <c:pt idx="1834">
                  <c:v>38956</c:v>
                </c:pt>
                <c:pt idx="1835">
                  <c:v>38963</c:v>
                </c:pt>
                <c:pt idx="1836">
                  <c:v>38970</c:v>
                </c:pt>
                <c:pt idx="1837">
                  <c:v>38977</c:v>
                </c:pt>
                <c:pt idx="1838">
                  <c:v>38984</c:v>
                </c:pt>
                <c:pt idx="1839">
                  <c:v>38991</c:v>
                </c:pt>
                <c:pt idx="1840">
                  <c:v>38998</c:v>
                </c:pt>
                <c:pt idx="1841">
                  <c:v>39005</c:v>
                </c:pt>
                <c:pt idx="1842">
                  <c:v>39012</c:v>
                </c:pt>
                <c:pt idx="1843">
                  <c:v>39019</c:v>
                </c:pt>
                <c:pt idx="1844">
                  <c:v>39026</c:v>
                </c:pt>
                <c:pt idx="1845">
                  <c:v>39033</c:v>
                </c:pt>
                <c:pt idx="1846">
                  <c:v>39040</c:v>
                </c:pt>
                <c:pt idx="1847">
                  <c:v>39047</c:v>
                </c:pt>
                <c:pt idx="1848">
                  <c:v>39054</c:v>
                </c:pt>
                <c:pt idx="1849">
                  <c:v>39061</c:v>
                </c:pt>
                <c:pt idx="1850">
                  <c:v>39068</c:v>
                </c:pt>
                <c:pt idx="1851">
                  <c:v>39075</c:v>
                </c:pt>
                <c:pt idx="1852">
                  <c:v>39083</c:v>
                </c:pt>
                <c:pt idx="1853">
                  <c:v>39090</c:v>
                </c:pt>
                <c:pt idx="1854">
                  <c:v>39097</c:v>
                </c:pt>
                <c:pt idx="1855">
                  <c:v>39104</c:v>
                </c:pt>
                <c:pt idx="1856">
                  <c:v>39111</c:v>
                </c:pt>
                <c:pt idx="1857">
                  <c:v>39118</c:v>
                </c:pt>
                <c:pt idx="1858">
                  <c:v>39125</c:v>
                </c:pt>
                <c:pt idx="1859">
                  <c:v>39132</c:v>
                </c:pt>
                <c:pt idx="1860">
                  <c:v>39139</c:v>
                </c:pt>
                <c:pt idx="1861">
                  <c:v>39146</c:v>
                </c:pt>
                <c:pt idx="1862">
                  <c:v>39153</c:v>
                </c:pt>
                <c:pt idx="1863">
                  <c:v>39160</c:v>
                </c:pt>
                <c:pt idx="1864">
                  <c:v>39167</c:v>
                </c:pt>
                <c:pt idx="1865">
                  <c:v>39174</c:v>
                </c:pt>
                <c:pt idx="1866">
                  <c:v>39181</c:v>
                </c:pt>
                <c:pt idx="1867">
                  <c:v>39188</c:v>
                </c:pt>
                <c:pt idx="1868">
                  <c:v>39195</c:v>
                </c:pt>
                <c:pt idx="1869">
                  <c:v>39202</c:v>
                </c:pt>
                <c:pt idx="1870">
                  <c:v>39209</c:v>
                </c:pt>
                <c:pt idx="1871">
                  <c:v>39216</c:v>
                </c:pt>
                <c:pt idx="1872">
                  <c:v>39223</c:v>
                </c:pt>
                <c:pt idx="1873">
                  <c:v>39230</c:v>
                </c:pt>
                <c:pt idx="1874">
                  <c:v>39237</c:v>
                </c:pt>
                <c:pt idx="1875">
                  <c:v>39244</c:v>
                </c:pt>
                <c:pt idx="1876">
                  <c:v>39251</c:v>
                </c:pt>
                <c:pt idx="1877">
                  <c:v>39258</c:v>
                </c:pt>
                <c:pt idx="1878">
                  <c:v>39265</c:v>
                </c:pt>
                <c:pt idx="1879">
                  <c:v>39272</c:v>
                </c:pt>
                <c:pt idx="1880">
                  <c:v>39279</c:v>
                </c:pt>
                <c:pt idx="1881">
                  <c:v>39286</c:v>
                </c:pt>
                <c:pt idx="1882">
                  <c:v>39293</c:v>
                </c:pt>
                <c:pt idx="1883">
                  <c:v>39300</c:v>
                </c:pt>
                <c:pt idx="1884">
                  <c:v>39307</c:v>
                </c:pt>
                <c:pt idx="1885">
                  <c:v>39314</c:v>
                </c:pt>
                <c:pt idx="1886">
                  <c:v>39321</c:v>
                </c:pt>
                <c:pt idx="1887">
                  <c:v>39328</c:v>
                </c:pt>
                <c:pt idx="1888">
                  <c:v>39335</c:v>
                </c:pt>
                <c:pt idx="1889">
                  <c:v>39342</c:v>
                </c:pt>
                <c:pt idx="1890">
                  <c:v>39349</c:v>
                </c:pt>
                <c:pt idx="1891">
                  <c:v>39356</c:v>
                </c:pt>
                <c:pt idx="1892">
                  <c:v>39363</c:v>
                </c:pt>
                <c:pt idx="1893">
                  <c:v>39370</c:v>
                </c:pt>
                <c:pt idx="1894">
                  <c:v>39377</c:v>
                </c:pt>
                <c:pt idx="1895">
                  <c:v>39384</c:v>
                </c:pt>
                <c:pt idx="1896">
                  <c:v>39391</c:v>
                </c:pt>
                <c:pt idx="1897">
                  <c:v>39398</c:v>
                </c:pt>
                <c:pt idx="1898">
                  <c:v>39405</c:v>
                </c:pt>
                <c:pt idx="1899">
                  <c:v>39412</c:v>
                </c:pt>
                <c:pt idx="1900">
                  <c:v>39419</c:v>
                </c:pt>
                <c:pt idx="1901">
                  <c:v>39426</c:v>
                </c:pt>
                <c:pt idx="1902">
                  <c:v>39433</c:v>
                </c:pt>
                <c:pt idx="1903">
                  <c:v>39440</c:v>
                </c:pt>
                <c:pt idx="1904">
                  <c:v>39448</c:v>
                </c:pt>
                <c:pt idx="1905">
                  <c:v>39455</c:v>
                </c:pt>
                <c:pt idx="1906">
                  <c:v>39462</c:v>
                </c:pt>
                <c:pt idx="1907">
                  <c:v>39469</c:v>
                </c:pt>
                <c:pt idx="1908">
                  <c:v>39476</c:v>
                </c:pt>
                <c:pt idx="1909">
                  <c:v>39483</c:v>
                </c:pt>
                <c:pt idx="1910">
                  <c:v>39490</c:v>
                </c:pt>
                <c:pt idx="1911">
                  <c:v>39497</c:v>
                </c:pt>
                <c:pt idx="1912">
                  <c:v>39504</c:v>
                </c:pt>
                <c:pt idx="1913">
                  <c:v>39511</c:v>
                </c:pt>
                <c:pt idx="1914">
                  <c:v>39518</c:v>
                </c:pt>
                <c:pt idx="1915">
                  <c:v>39525</c:v>
                </c:pt>
                <c:pt idx="1916">
                  <c:v>39532</c:v>
                </c:pt>
                <c:pt idx="1917">
                  <c:v>39539</c:v>
                </c:pt>
                <c:pt idx="1918">
                  <c:v>39546</c:v>
                </c:pt>
                <c:pt idx="1919">
                  <c:v>39553</c:v>
                </c:pt>
                <c:pt idx="1920">
                  <c:v>39560</c:v>
                </c:pt>
                <c:pt idx="1921">
                  <c:v>39567</c:v>
                </c:pt>
                <c:pt idx="1922">
                  <c:v>39574</c:v>
                </c:pt>
                <c:pt idx="1923">
                  <c:v>39581</c:v>
                </c:pt>
                <c:pt idx="1924">
                  <c:v>39588</c:v>
                </c:pt>
                <c:pt idx="1925">
                  <c:v>39595</c:v>
                </c:pt>
                <c:pt idx="1926">
                  <c:v>39602</c:v>
                </c:pt>
                <c:pt idx="1927">
                  <c:v>39609</c:v>
                </c:pt>
                <c:pt idx="1928">
                  <c:v>39616</c:v>
                </c:pt>
                <c:pt idx="1929">
                  <c:v>39623</c:v>
                </c:pt>
                <c:pt idx="1930">
                  <c:v>39630</c:v>
                </c:pt>
                <c:pt idx="1931">
                  <c:v>39637</c:v>
                </c:pt>
                <c:pt idx="1932">
                  <c:v>39644</c:v>
                </c:pt>
                <c:pt idx="1933">
                  <c:v>39651</c:v>
                </c:pt>
                <c:pt idx="1934">
                  <c:v>39658</c:v>
                </c:pt>
                <c:pt idx="1935">
                  <c:v>39665</c:v>
                </c:pt>
                <c:pt idx="1936">
                  <c:v>39672</c:v>
                </c:pt>
                <c:pt idx="1937">
                  <c:v>39679</c:v>
                </c:pt>
                <c:pt idx="1938">
                  <c:v>39686</c:v>
                </c:pt>
                <c:pt idx="1939">
                  <c:v>39693</c:v>
                </c:pt>
                <c:pt idx="1940">
                  <c:v>39700</c:v>
                </c:pt>
                <c:pt idx="1941">
                  <c:v>39707</c:v>
                </c:pt>
                <c:pt idx="1942">
                  <c:v>39714</c:v>
                </c:pt>
                <c:pt idx="1943">
                  <c:v>39721</c:v>
                </c:pt>
                <c:pt idx="1944">
                  <c:v>39728</c:v>
                </c:pt>
                <c:pt idx="1945">
                  <c:v>39735</c:v>
                </c:pt>
                <c:pt idx="1946">
                  <c:v>39742</c:v>
                </c:pt>
                <c:pt idx="1947">
                  <c:v>39749</c:v>
                </c:pt>
                <c:pt idx="1948">
                  <c:v>39756</c:v>
                </c:pt>
                <c:pt idx="1949">
                  <c:v>39763</c:v>
                </c:pt>
                <c:pt idx="1950">
                  <c:v>39770</c:v>
                </c:pt>
                <c:pt idx="1951">
                  <c:v>39777</c:v>
                </c:pt>
                <c:pt idx="1952">
                  <c:v>39784</c:v>
                </c:pt>
                <c:pt idx="1953">
                  <c:v>39791</c:v>
                </c:pt>
                <c:pt idx="1954">
                  <c:v>39798</c:v>
                </c:pt>
                <c:pt idx="1955">
                  <c:v>39805</c:v>
                </c:pt>
                <c:pt idx="1956">
                  <c:v>39821</c:v>
                </c:pt>
                <c:pt idx="1957">
                  <c:v>39828</c:v>
                </c:pt>
                <c:pt idx="1958">
                  <c:v>39835</c:v>
                </c:pt>
                <c:pt idx="1959">
                  <c:v>39842</c:v>
                </c:pt>
                <c:pt idx="1960">
                  <c:v>39849</c:v>
                </c:pt>
                <c:pt idx="1961">
                  <c:v>39856</c:v>
                </c:pt>
                <c:pt idx="1962">
                  <c:v>39863</c:v>
                </c:pt>
                <c:pt idx="1963">
                  <c:v>39870</c:v>
                </c:pt>
                <c:pt idx="1964">
                  <c:v>39877</c:v>
                </c:pt>
                <c:pt idx="1965">
                  <c:v>39884</c:v>
                </c:pt>
                <c:pt idx="1966">
                  <c:v>39891</c:v>
                </c:pt>
                <c:pt idx="1967">
                  <c:v>39898</c:v>
                </c:pt>
                <c:pt idx="1968">
                  <c:v>39905</c:v>
                </c:pt>
                <c:pt idx="1969">
                  <c:v>39912</c:v>
                </c:pt>
                <c:pt idx="1970">
                  <c:v>39919</c:v>
                </c:pt>
                <c:pt idx="1971">
                  <c:v>39926</c:v>
                </c:pt>
                <c:pt idx="1972">
                  <c:v>39933</c:v>
                </c:pt>
                <c:pt idx="1973">
                  <c:v>39940</c:v>
                </c:pt>
                <c:pt idx="1974">
                  <c:v>39947</c:v>
                </c:pt>
                <c:pt idx="1975">
                  <c:v>39954</c:v>
                </c:pt>
                <c:pt idx="1976">
                  <c:v>39961</c:v>
                </c:pt>
                <c:pt idx="1977">
                  <c:v>39968</c:v>
                </c:pt>
                <c:pt idx="1978">
                  <c:v>39975</c:v>
                </c:pt>
                <c:pt idx="1979">
                  <c:v>39982</c:v>
                </c:pt>
                <c:pt idx="1980">
                  <c:v>39989</c:v>
                </c:pt>
                <c:pt idx="1981">
                  <c:v>39996</c:v>
                </c:pt>
                <c:pt idx="1982">
                  <c:v>40003</c:v>
                </c:pt>
                <c:pt idx="1983">
                  <c:v>40010</c:v>
                </c:pt>
                <c:pt idx="1984">
                  <c:v>40017</c:v>
                </c:pt>
                <c:pt idx="1985">
                  <c:v>40024</c:v>
                </c:pt>
                <c:pt idx="1986">
                  <c:v>40031</c:v>
                </c:pt>
                <c:pt idx="1987">
                  <c:v>40038</c:v>
                </c:pt>
                <c:pt idx="1988">
                  <c:v>40045</c:v>
                </c:pt>
                <c:pt idx="1989">
                  <c:v>40052</c:v>
                </c:pt>
                <c:pt idx="1990">
                  <c:v>40059</c:v>
                </c:pt>
                <c:pt idx="1991">
                  <c:v>40066</c:v>
                </c:pt>
                <c:pt idx="1992">
                  <c:v>40073</c:v>
                </c:pt>
                <c:pt idx="1993">
                  <c:v>40080</c:v>
                </c:pt>
                <c:pt idx="1994">
                  <c:v>40087</c:v>
                </c:pt>
                <c:pt idx="1995">
                  <c:v>40094</c:v>
                </c:pt>
                <c:pt idx="1996">
                  <c:v>40101</c:v>
                </c:pt>
                <c:pt idx="1997">
                  <c:v>40108</c:v>
                </c:pt>
                <c:pt idx="1998">
                  <c:v>40115</c:v>
                </c:pt>
                <c:pt idx="1999">
                  <c:v>40122</c:v>
                </c:pt>
                <c:pt idx="2000">
                  <c:v>40129</c:v>
                </c:pt>
                <c:pt idx="2001">
                  <c:v>40136</c:v>
                </c:pt>
                <c:pt idx="2002">
                  <c:v>40150</c:v>
                </c:pt>
                <c:pt idx="2003">
                  <c:v>40157</c:v>
                </c:pt>
                <c:pt idx="2004">
                  <c:v>40164</c:v>
                </c:pt>
                <c:pt idx="2005">
                  <c:v>40171</c:v>
                </c:pt>
                <c:pt idx="2006">
                  <c:v>40179</c:v>
                </c:pt>
                <c:pt idx="2007">
                  <c:v>40186</c:v>
                </c:pt>
                <c:pt idx="2008">
                  <c:v>40193</c:v>
                </c:pt>
                <c:pt idx="2009">
                  <c:v>40200</c:v>
                </c:pt>
                <c:pt idx="2010">
                  <c:v>40207</c:v>
                </c:pt>
                <c:pt idx="2011">
                  <c:v>40214</c:v>
                </c:pt>
                <c:pt idx="2012">
                  <c:v>40221</c:v>
                </c:pt>
                <c:pt idx="2013">
                  <c:v>40228</c:v>
                </c:pt>
                <c:pt idx="2014">
                  <c:v>40235</c:v>
                </c:pt>
                <c:pt idx="2015">
                  <c:v>40242</c:v>
                </c:pt>
                <c:pt idx="2016">
                  <c:v>40249</c:v>
                </c:pt>
                <c:pt idx="2017">
                  <c:v>40256</c:v>
                </c:pt>
                <c:pt idx="2018">
                  <c:v>40263</c:v>
                </c:pt>
                <c:pt idx="2019">
                  <c:v>40270</c:v>
                </c:pt>
                <c:pt idx="2020">
                  <c:v>40277</c:v>
                </c:pt>
                <c:pt idx="2021">
                  <c:v>40284</c:v>
                </c:pt>
                <c:pt idx="2022">
                  <c:v>40291</c:v>
                </c:pt>
                <c:pt idx="2023">
                  <c:v>40298</c:v>
                </c:pt>
                <c:pt idx="2024">
                  <c:v>40305</c:v>
                </c:pt>
                <c:pt idx="2025">
                  <c:v>40312</c:v>
                </c:pt>
                <c:pt idx="2026">
                  <c:v>40319</c:v>
                </c:pt>
                <c:pt idx="2027">
                  <c:v>40326</c:v>
                </c:pt>
                <c:pt idx="2028">
                  <c:v>40333</c:v>
                </c:pt>
                <c:pt idx="2029">
                  <c:v>40340</c:v>
                </c:pt>
                <c:pt idx="2030">
                  <c:v>40347</c:v>
                </c:pt>
                <c:pt idx="2031">
                  <c:v>40354</c:v>
                </c:pt>
                <c:pt idx="2032">
                  <c:v>40361</c:v>
                </c:pt>
                <c:pt idx="2033">
                  <c:v>40368</c:v>
                </c:pt>
                <c:pt idx="2034">
                  <c:v>40375</c:v>
                </c:pt>
                <c:pt idx="2035">
                  <c:v>40382</c:v>
                </c:pt>
                <c:pt idx="2036">
                  <c:v>40389</c:v>
                </c:pt>
                <c:pt idx="2037">
                  <c:v>40396</c:v>
                </c:pt>
                <c:pt idx="2038">
                  <c:v>40403</c:v>
                </c:pt>
                <c:pt idx="2039">
                  <c:v>40410</c:v>
                </c:pt>
                <c:pt idx="2040">
                  <c:v>40417</c:v>
                </c:pt>
                <c:pt idx="2041">
                  <c:v>40424</c:v>
                </c:pt>
                <c:pt idx="2042">
                  <c:v>40431</c:v>
                </c:pt>
                <c:pt idx="2043">
                  <c:v>40438</c:v>
                </c:pt>
                <c:pt idx="2044">
                  <c:v>40445</c:v>
                </c:pt>
                <c:pt idx="2045">
                  <c:v>40452</c:v>
                </c:pt>
                <c:pt idx="2046">
                  <c:v>40459</c:v>
                </c:pt>
                <c:pt idx="2047">
                  <c:v>40466</c:v>
                </c:pt>
                <c:pt idx="2048">
                  <c:v>40473</c:v>
                </c:pt>
                <c:pt idx="2049">
                  <c:v>40480</c:v>
                </c:pt>
                <c:pt idx="2050">
                  <c:v>40487</c:v>
                </c:pt>
                <c:pt idx="2051">
                  <c:v>40494</c:v>
                </c:pt>
                <c:pt idx="2052">
                  <c:v>40501</c:v>
                </c:pt>
                <c:pt idx="2053">
                  <c:v>40508</c:v>
                </c:pt>
                <c:pt idx="2054">
                  <c:v>40515</c:v>
                </c:pt>
                <c:pt idx="2055">
                  <c:v>40522</c:v>
                </c:pt>
                <c:pt idx="2056">
                  <c:v>40529</c:v>
                </c:pt>
                <c:pt idx="2057">
                  <c:v>40536</c:v>
                </c:pt>
                <c:pt idx="2058">
                  <c:v>40544</c:v>
                </c:pt>
                <c:pt idx="2059">
                  <c:v>40551</c:v>
                </c:pt>
                <c:pt idx="2060">
                  <c:v>40558</c:v>
                </c:pt>
                <c:pt idx="2061">
                  <c:v>40565</c:v>
                </c:pt>
                <c:pt idx="2062">
                  <c:v>40572</c:v>
                </c:pt>
                <c:pt idx="2063">
                  <c:v>40579</c:v>
                </c:pt>
                <c:pt idx="2064">
                  <c:v>40586</c:v>
                </c:pt>
                <c:pt idx="2065">
                  <c:v>40593</c:v>
                </c:pt>
                <c:pt idx="2066">
                  <c:v>40600</c:v>
                </c:pt>
                <c:pt idx="2067">
                  <c:v>40607</c:v>
                </c:pt>
                <c:pt idx="2068">
                  <c:v>40614</c:v>
                </c:pt>
                <c:pt idx="2069">
                  <c:v>40621</c:v>
                </c:pt>
                <c:pt idx="2070">
                  <c:v>40628</c:v>
                </c:pt>
                <c:pt idx="2071">
                  <c:v>40635</c:v>
                </c:pt>
                <c:pt idx="2072">
                  <c:v>40642</c:v>
                </c:pt>
                <c:pt idx="2073">
                  <c:v>40649</c:v>
                </c:pt>
                <c:pt idx="2074">
                  <c:v>40656</c:v>
                </c:pt>
                <c:pt idx="2075">
                  <c:v>40663</c:v>
                </c:pt>
                <c:pt idx="2076">
                  <c:v>40670</c:v>
                </c:pt>
                <c:pt idx="2077">
                  <c:v>40677</c:v>
                </c:pt>
                <c:pt idx="2078">
                  <c:v>40684</c:v>
                </c:pt>
                <c:pt idx="2079">
                  <c:v>40691</c:v>
                </c:pt>
                <c:pt idx="2080">
                  <c:v>40698</c:v>
                </c:pt>
                <c:pt idx="2081">
                  <c:v>40705</c:v>
                </c:pt>
                <c:pt idx="2082">
                  <c:v>40712</c:v>
                </c:pt>
                <c:pt idx="2083">
                  <c:v>40719</c:v>
                </c:pt>
                <c:pt idx="2084">
                  <c:v>40726</c:v>
                </c:pt>
                <c:pt idx="2085">
                  <c:v>40733</c:v>
                </c:pt>
                <c:pt idx="2086">
                  <c:v>40740</c:v>
                </c:pt>
                <c:pt idx="2087">
                  <c:v>40747</c:v>
                </c:pt>
                <c:pt idx="2088">
                  <c:v>40754</c:v>
                </c:pt>
                <c:pt idx="2089">
                  <c:v>40761</c:v>
                </c:pt>
                <c:pt idx="2090">
                  <c:v>40768</c:v>
                </c:pt>
                <c:pt idx="2091">
                  <c:v>40775</c:v>
                </c:pt>
                <c:pt idx="2092">
                  <c:v>40782</c:v>
                </c:pt>
                <c:pt idx="2093">
                  <c:v>40789</c:v>
                </c:pt>
                <c:pt idx="2094">
                  <c:v>40796</c:v>
                </c:pt>
                <c:pt idx="2095">
                  <c:v>40803</c:v>
                </c:pt>
                <c:pt idx="2096">
                  <c:v>40810</c:v>
                </c:pt>
                <c:pt idx="2097">
                  <c:v>40817</c:v>
                </c:pt>
                <c:pt idx="2098">
                  <c:v>40824</c:v>
                </c:pt>
                <c:pt idx="2099">
                  <c:v>40831</c:v>
                </c:pt>
                <c:pt idx="2100">
                  <c:v>40838</c:v>
                </c:pt>
                <c:pt idx="2101">
                  <c:v>40845</c:v>
                </c:pt>
                <c:pt idx="2102">
                  <c:v>40852</c:v>
                </c:pt>
                <c:pt idx="2103">
                  <c:v>40859</c:v>
                </c:pt>
                <c:pt idx="2104">
                  <c:v>40866</c:v>
                </c:pt>
                <c:pt idx="2105">
                  <c:v>40873</c:v>
                </c:pt>
                <c:pt idx="2106">
                  <c:v>40880</c:v>
                </c:pt>
                <c:pt idx="2107">
                  <c:v>40887</c:v>
                </c:pt>
                <c:pt idx="2108">
                  <c:v>40894</c:v>
                </c:pt>
                <c:pt idx="2109">
                  <c:v>40901</c:v>
                </c:pt>
                <c:pt idx="2110">
                  <c:v>40909</c:v>
                </c:pt>
                <c:pt idx="2111">
                  <c:v>40916</c:v>
                </c:pt>
                <c:pt idx="2112">
                  <c:v>40923</c:v>
                </c:pt>
                <c:pt idx="2113">
                  <c:v>40930</c:v>
                </c:pt>
                <c:pt idx="2114">
                  <c:v>40937</c:v>
                </c:pt>
                <c:pt idx="2115">
                  <c:v>40944</c:v>
                </c:pt>
                <c:pt idx="2116">
                  <c:v>40951</c:v>
                </c:pt>
                <c:pt idx="2117">
                  <c:v>40958</c:v>
                </c:pt>
                <c:pt idx="2118">
                  <c:v>40965</c:v>
                </c:pt>
                <c:pt idx="2119">
                  <c:v>40972</c:v>
                </c:pt>
                <c:pt idx="2120">
                  <c:v>40979</c:v>
                </c:pt>
                <c:pt idx="2121">
                  <c:v>40986</c:v>
                </c:pt>
                <c:pt idx="2122">
                  <c:v>40993</c:v>
                </c:pt>
                <c:pt idx="2123">
                  <c:v>41000</c:v>
                </c:pt>
                <c:pt idx="2124">
                  <c:v>41007</c:v>
                </c:pt>
                <c:pt idx="2125">
                  <c:v>41014</c:v>
                </c:pt>
                <c:pt idx="2126">
                  <c:v>41021</c:v>
                </c:pt>
                <c:pt idx="2127">
                  <c:v>41028</c:v>
                </c:pt>
                <c:pt idx="2128">
                  <c:v>41035</c:v>
                </c:pt>
                <c:pt idx="2129">
                  <c:v>41042</c:v>
                </c:pt>
                <c:pt idx="2130">
                  <c:v>41049</c:v>
                </c:pt>
                <c:pt idx="2131">
                  <c:v>41056</c:v>
                </c:pt>
                <c:pt idx="2132">
                  <c:v>41063</c:v>
                </c:pt>
                <c:pt idx="2133">
                  <c:v>41070</c:v>
                </c:pt>
                <c:pt idx="2134">
                  <c:v>41077</c:v>
                </c:pt>
                <c:pt idx="2135">
                  <c:v>41084</c:v>
                </c:pt>
                <c:pt idx="2136">
                  <c:v>41091</c:v>
                </c:pt>
                <c:pt idx="2137">
                  <c:v>41098</c:v>
                </c:pt>
                <c:pt idx="2138">
                  <c:v>41105</c:v>
                </c:pt>
                <c:pt idx="2139">
                  <c:v>41112</c:v>
                </c:pt>
                <c:pt idx="2140">
                  <c:v>41119</c:v>
                </c:pt>
                <c:pt idx="2141">
                  <c:v>41126</c:v>
                </c:pt>
                <c:pt idx="2142">
                  <c:v>41133</c:v>
                </c:pt>
                <c:pt idx="2143">
                  <c:v>41140</c:v>
                </c:pt>
                <c:pt idx="2144">
                  <c:v>41147</c:v>
                </c:pt>
                <c:pt idx="2145">
                  <c:v>41154</c:v>
                </c:pt>
                <c:pt idx="2146">
                  <c:v>41161</c:v>
                </c:pt>
                <c:pt idx="2147">
                  <c:v>41168</c:v>
                </c:pt>
                <c:pt idx="2148">
                  <c:v>41175</c:v>
                </c:pt>
                <c:pt idx="2149">
                  <c:v>41182</c:v>
                </c:pt>
                <c:pt idx="2150">
                  <c:v>41189</c:v>
                </c:pt>
                <c:pt idx="2151">
                  <c:v>41196</c:v>
                </c:pt>
                <c:pt idx="2152">
                  <c:v>41203</c:v>
                </c:pt>
                <c:pt idx="2153">
                  <c:v>41210</c:v>
                </c:pt>
                <c:pt idx="2154">
                  <c:v>41217</c:v>
                </c:pt>
                <c:pt idx="2155">
                  <c:v>41224</c:v>
                </c:pt>
                <c:pt idx="2156">
                  <c:v>41231</c:v>
                </c:pt>
                <c:pt idx="2157">
                  <c:v>41238</c:v>
                </c:pt>
                <c:pt idx="2158">
                  <c:v>41245</c:v>
                </c:pt>
                <c:pt idx="2159">
                  <c:v>41252</c:v>
                </c:pt>
                <c:pt idx="2160">
                  <c:v>41259</c:v>
                </c:pt>
                <c:pt idx="2161">
                  <c:v>41266</c:v>
                </c:pt>
                <c:pt idx="2162">
                  <c:v>41275</c:v>
                </c:pt>
                <c:pt idx="2163">
                  <c:v>41282</c:v>
                </c:pt>
                <c:pt idx="2164">
                  <c:v>41289</c:v>
                </c:pt>
                <c:pt idx="2165">
                  <c:v>41296</c:v>
                </c:pt>
                <c:pt idx="2166">
                  <c:v>41303</c:v>
                </c:pt>
                <c:pt idx="2167">
                  <c:v>41310</c:v>
                </c:pt>
                <c:pt idx="2168">
                  <c:v>41317</c:v>
                </c:pt>
                <c:pt idx="2169">
                  <c:v>41324</c:v>
                </c:pt>
                <c:pt idx="2170">
                  <c:v>41331</c:v>
                </c:pt>
                <c:pt idx="2171">
                  <c:v>41338</c:v>
                </c:pt>
                <c:pt idx="2172">
                  <c:v>41345</c:v>
                </c:pt>
                <c:pt idx="2173">
                  <c:v>41352</c:v>
                </c:pt>
                <c:pt idx="2174">
                  <c:v>41359</c:v>
                </c:pt>
                <c:pt idx="2175">
                  <c:v>41366</c:v>
                </c:pt>
                <c:pt idx="2176">
                  <c:v>41373</c:v>
                </c:pt>
                <c:pt idx="2177">
                  <c:v>41380</c:v>
                </c:pt>
                <c:pt idx="2178">
                  <c:v>41387</c:v>
                </c:pt>
                <c:pt idx="2179">
                  <c:v>41394</c:v>
                </c:pt>
                <c:pt idx="2180">
                  <c:v>41401</c:v>
                </c:pt>
                <c:pt idx="2181">
                  <c:v>41408</c:v>
                </c:pt>
                <c:pt idx="2182">
                  <c:v>41415</c:v>
                </c:pt>
                <c:pt idx="2183">
                  <c:v>41422</c:v>
                </c:pt>
                <c:pt idx="2184">
                  <c:v>41429</c:v>
                </c:pt>
                <c:pt idx="2185">
                  <c:v>41436</c:v>
                </c:pt>
                <c:pt idx="2186">
                  <c:v>41443</c:v>
                </c:pt>
                <c:pt idx="2187">
                  <c:v>41450</c:v>
                </c:pt>
                <c:pt idx="2188">
                  <c:v>41457</c:v>
                </c:pt>
                <c:pt idx="2189">
                  <c:v>41464</c:v>
                </c:pt>
                <c:pt idx="2190">
                  <c:v>41471</c:v>
                </c:pt>
                <c:pt idx="2191">
                  <c:v>41478</c:v>
                </c:pt>
                <c:pt idx="2192">
                  <c:v>41485</c:v>
                </c:pt>
                <c:pt idx="2193">
                  <c:v>41492</c:v>
                </c:pt>
                <c:pt idx="2194">
                  <c:v>41499</c:v>
                </c:pt>
                <c:pt idx="2195">
                  <c:v>41506</c:v>
                </c:pt>
                <c:pt idx="2196">
                  <c:v>41513</c:v>
                </c:pt>
                <c:pt idx="2197">
                  <c:v>41520</c:v>
                </c:pt>
                <c:pt idx="2198">
                  <c:v>41527</c:v>
                </c:pt>
                <c:pt idx="2199">
                  <c:v>41534</c:v>
                </c:pt>
                <c:pt idx="2200">
                  <c:v>41541</c:v>
                </c:pt>
                <c:pt idx="2201">
                  <c:v>41548</c:v>
                </c:pt>
                <c:pt idx="2202">
                  <c:v>41555</c:v>
                </c:pt>
                <c:pt idx="2203">
                  <c:v>41562</c:v>
                </c:pt>
                <c:pt idx="2204">
                  <c:v>41569</c:v>
                </c:pt>
                <c:pt idx="2205">
                  <c:v>41576</c:v>
                </c:pt>
                <c:pt idx="2206">
                  <c:v>41583</c:v>
                </c:pt>
                <c:pt idx="2207">
                  <c:v>41590</c:v>
                </c:pt>
                <c:pt idx="2208">
                  <c:v>41597</c:v>
                </c:pt>
                <c:pt idx="2209">
                  <c:v>41604</c:v>
                </c:pt>
                <c:pt idx="2210">
                  <c:v>41611</c:v>
                </c:pt>
                <c:pt idx="2211">
                  <c:v>41618</c:v>
                </c:pt>
                <c:pt idx="2212">
                  <c:v>41625</c:v>
                </c:pt>
                <c:pt idx="2213">
                  <c:v>41632</c:v>
                </c:pt>
                <c:pt idx="2214">
                  <c:v>41640</c:v>
                </c:pt>
                <c:pt idx="2215">
                  <c:v>41647</c:v>
                </c:pt>
                <c:pt idx="2216">
                  <c:v>41654</c:v>
                </c:pt>
                <c:pt idx="2217">
                  <c:v>41661</c:v>
                </c:pt>
                <c:pt idx="2218">
                  <c:v>41668</c:v>
                </c:pt>
                <c:pt idx="2219">
                  <c:v>41675</c:v>
                </c:pt>
                <c:pt idx="2220">
                  <c:v>41682</c:v>
                </c:pt>
                <c:pt idx="2221">
                  <c:v>41689</c:v>
                </c:pt>
                <c:pt idx="2222">
                  <c:v>41696</c:v>
                </c:pt>
                <c:pt idx="2223">
                  <c:v>41703</c:v>
                </c:pt>
                <c:pt idx="2224">
                  <c:v>41710</c:v>
                </c:pt>
                <c:pt idx="2225">
                  <c:v>41717</c:v>
                </c:pt>
                <c:pt idx="2226">
                  <c:v>41724</c:v>
                </c:pt>
                <c:pt idx="2227">
                  <c:v>41731</c:v>
                </c:pt>
                <c:pt idx="2228">
                  <c:v>41738</c:v>
                </c:pt>
                <c:pt idx="2229">
                  <c:v>41745</c:v>
                </c:pt>
                <c:pt idx="2230">
                  <c:v>41752</c:v>
                </c:pt>
                <c:pt idx="2231">
                  <c:v>41759</c:v>
                </c:pt>
                <c:pt idx="2232">
                  <c:v>41766</c:v>
                </c:pt>
                <c:pt idx="2233">
                  <c:v>41773</c:v>
                </c:pt>
                <c:pt idx="2234">
                  <c:v>41780</c:v>
                </c:pt>
                <c:pt idx="2235">
                  <c:v>41787</c:v>
                </c:pt>
                <c:pt idx="2236">
                  <c:v>41794</c:v>
                </c:pt>
                <c:pt idx="2237">
                  <c:v>41801</c:v>
                </c:pt>
                <c:pt idx="2238">
                  <c:v>41808</c:v>
                </c:pt>
                <c:pt idx="2239">
                  <c:v>41815</c:v>
                </c:pt>
                <c:pt idx="2240">
                  <c:v>41822</c:v>
                </c:pt>
                <c:pt idx="2241">
                  <c:v>41829</c:v>
                </c:pt>
                <c:pt idx="2242">
                  <c:v>41836</c:v>
                </c:pt>
                <c:pt idx="2243">
                  <c:v>41843</c:v>
                </c:pt>
                <c:pt idx="2244">
                  <c:v>41850</c:v>
                </c:pt>
                <c:pt idx="2245">
                  <c:v>41857</c:v>
                </c:pt>
                <c:pt idx="2246">
                  <c:v>41864</c:v>
                </c:pt>
                <c:pt idx="2247">
                  <c:v>41871</c:v>
                </c:pt>
                <c:pt idx="2248">
                  <c:v>41878</c:v>
                </c:pt>
                <c:pt idx="2249">
                  <c:v>41885</c:v>
                </c:pt>
                <c:pt idx="2250">
                  <c:v>41892</c:v>
                </c:pt>
                <c:pt idx="2251">
                  <c:v>41899</c:v>
                </c:pt>
                <c:pt idx="2252">
                  <c:v>41906</c:v>
                </c:pt>
                <c:pt idx="2253">
                  <c:v>41913</c:v>
                </c:pt>
                <c:pt idx="2254">
                  <c:v>41920</c:v>
                </c:pt>
                <c:pt idx="2255">
                  <c:v>41927</c:v>
                </c:pt>
                <c:pt idx="2256">
                  <c:v>41934</c:v>
                </c:pt>
                <c:pt idx="2257">
                  <c:v>41941</c:v>
                </c:pt>
                <c:pt idx="2258">
                  <c:v>41948</c:v>
                </c:pt>
                <c:pt idx="2259">
                  <c:v>41955</c:v>
                </c:pt>
                <c:pt idx="2260">
                  <c:v>41962</c:v>
                </c:pt>
                <c:pt idx="2261">
                  <c:v>41969</c:v>
                </c:pt>
                <c:pt idx="2262">
                  <c:v>41976</c:v>
                </c:pt>
                <c:pt idx="2263">
                  <c:v>41983</c:v>
                </c:pt>
                <c:pt idx="2264">
                  <c:v>41990</c:v>
                </c:pt>
                <c:pt idx="2265">
                  <c:v>41997</c:v>
                </c:pt>
                <c:pt idx="2266">
                  <c:v>42012</c:v>
                </c:pt>
                <c:pt idx="2267">
                  <c:v>42019</c:v>
                </c:pt>
                <c:pt idx="2268">
                  <c:v>42026</c:v>
                </c:pt>
                <c:pt idx="2269">
                  <c:v>42033</c:v>
                </c:pt>
                <c:pt idx="2270">
                  <c:v>42040</c:v>
                </c:pt>
                <c:pt idx="2271">
                  <c:v>42047</c:v>
                </c:pt>
                <c:pt idx="2272">
                  <c:v>42054</c:v>
                </c:pt>
                <c:pt idx="2273">
                  <c:v>42061</c:v>
                </c:pt>
                <c:pt idx="2274">
                  <c:v>42068</c:v>
                </c:pt>
                <c:pt idx="2275">
                  <c:v>42075</c:v>
                </c:pt>
                <c:pt idx="2276">
                  <c:v>42082</c:v>
                </c:pt>
                <c:pt idx="2277">
                  <c:v>42089</c:v>
                </c:pt>
                <c:pt idx="2278">
                  <c:v>42096</c:v>
                </c:pt>
                <c:pt idx="2279">
                  <c:v>42103</c:v>
                </c:pt>
                <c:pt idx="2280">
                  <c:v>42110</c:v>
                </c:pt>
                <c:pt idx="2281">
                  <c:v>42117</c:v>
                </c:pt>
                <c:pt idx="2282">
                  <c:v>42124</c:v>
                </c:pt>
                <c:pt idx="2283">
                  <c:v>42131</c:v>
                </c:pt>
                <c:pt idx="2284">
                  <c:v>42138</c:v>
                </c:pt>
                <c:pt idx="2285">
                  <c:v>42145</c:v>
                </c:pt>
                <c:pt idx="2286">
                  <c:v>42152</c:v>
                </c:pt>
                <c:pt idx="2287">
                  <c:v>42159</c:v>
                </c:pt>
                <c:pt idx="2288">
                  <c:v>42166</c:v>
                </c:pt>
                <c:pt idx="2289">
                  <c:v>42173</c:v>
                </c:pt>
                <c:pt idx="2290">
                  <c:v>42180</c:v>
                </c:pt>
                <c:pt idx="2291">
                  <c:v>42187</c:v>
                </c:pt>
                <c:pt idx="2292">
                  <c:v>42194</c:v>
                </c:pt>
                <c:pt idx="2293">
                  <c:v>42201</c:v>
                </c:pt>
                <c:pt idx="2294">
                  <c:v>42208</c:v>
                </c:pt>
                <c:pt idx="2295">
                  <c:v>42215</c:v>
                </c:pt>
                <c:pt idx="2296">
                  <c:v>42222</c:v>
                </c:pt>
                <c:pt idx="2297">
                  <c:v>42229</c:v>
                </c:pt>
                <c:pt idx="2298">
                  <c:v>42236</c:v>
                </c:pt>
                <c:pt idx="2299">
                  <c:v>42243</c:v>
                </c:pt>
                <c:pt idx="2300">
                  <c:v>42250</c:v>
                </c:pt>
                <c:pt idx="2301">
                  <c:v>42257</c:v>
                </c:pt>
                <c:pt idx="2302">
                  <c:v>42264</c:v>
                </c:pt>
                <c:pt idx="2303">
                  <c:v>42271</c:v>
                </c:pt>
                <c:pt idx="2304">
                  <c:v>42278</c:v>
                </c:pt>
                <c:pt idx="2305">
                  <c:v>42285</c:v>
                </c:pt>
                <c:pt idx="2306">
                  <c:v>42292</c:v>
                </c:pt>
                <c:pt idx="2307">
                  <c:v>42299</c:v>
                </c:pt>
                <c:pt idx="2308">
                  <c:v>42306</c:v>
                </c:pt>
                <c:pt idx="2309">
                  <c:v>42313</c:v>
                </c:pt>
                <c:pt idx="2310">
                  <c:v>42320</c:v>
                </c:pt>
                <c:pt idx="2311">
                  <c:v>42327</c:v>
                </c:pt>
                <c:pt idx="2312">
                  <c:v>42341</c:v>
                </c:pt>
                <c:pt idx="2313">
                  <c:v>42348</c:v>
                </c:pt>
                <c:pt idx="2314">
                  <c:v>42355</c:v>
                </c:pt>
                <c:pt idx="2315">
                  <c:v>42362</c:v>
                </c:pt>
                <c:pt idx="2316">
                  <c:v>42370</c:v>
                </c:pt>
                <c:pt idx="2317">
                  <c:v>42377</c:v>
                </c:pt>
                <c:pt idx="2318">
                  <c:v>42384</c:v>
                </c:pt>
                <c:pt idx="2319">
                  <c:v>42391</c:v>
                </c:pt>
                <c:pt idx="2320">
                  <c:v>42398</c:v>
                </c:pt>
                <c:pt idx="2321">
                  <c:v>42405</c:v>
                </c:pt>
                <c:pt idx="2322">
                  <c:v>42412</c:v>
                </c:pt>
                <c:pt idx="2323">
                  <c:v>42419</c:v>
                </c:pt>
                <c:pt idx="2324">
                  <c:v>42426</c:v>
                </c:pt>
                <c:pt idx="2325">
                  <c:v>42433</c:v>
                </c:pt>
                <c:pt idx="2326">
                  <c:v>42440</c:v>
                </c:pt>
                <c:pt idx="2327">
                  <c:v>42447</c:v>
                </c:pt>
                <c:pt idx="2328">
                  <c:v>42454</c:v>
                </c:pt>
                <c:pt idx="2329">
                  <c:v>42461</c:v>
                </c:pt>
                <c:pt idx="2330">
                  <c:v>42468</c:v>
                </c:pt>
                <c:pt idx="2331">
                  <c:v>42475</c:v>
                </c:pt>
                <c:pt idx="2332">
                  <c:v>42482</c:v>
                </c:pt>
                <c:pt idx="2333">
                  <c:v>42489</c:v>
                </c:pt>
                <c:pt idx="2334">
                  <c:v>42496</c:v>
                </c:pt>
                <c:pt idx="2335">
                  <c:v>42503</c:v>
                </c:pt>
                <c:pt idx="2336">
                  <c:v>42510</c:v>
                </c:pt>
                <c:pt idx="2337">
                  <c:v>42517</c:v>
                </c:pt>
                <c:pt idx="2338">
                  <c:v>42524</c:v>
                </c:pt>
                <c:pt idx="2339">
                  <c:v>42531</c:v>
                </c:pt>
                <c:pt idx="2340">
                  <c:v>42538</c:v>
                </c:pt>
                <c:pt idx="2341">
                  <c:v>42545</c:v>
                </c:pt>
                <c:pt idx="2342">
                  <c:v>42552</c:v>
                </c:pt>
                <c:pt idx="2343">
                  <c:v>42559</c:v>
                </c:pt>
                <c:pt idx="2344">
                  <c:v>42566</c:v>
                </c:pt>
                <c:pt idx="2345">
                  <c:v>42573</c:v>
                </c:pt>
                <c:pt idx="2346">
                  <c:v>42580</c:v>
                </c:pt>
                <c:pt idx="2347">
                  <c:v>42587</c:v>
                </c:pt>
                <c:pt idx="2348">
                  <c:v>42594</c:v>
                </c:pt>
                <c:pt idx="2349">
                  <c:v>42601</c:v>
                </c:pt>
                <c:pt idx="2350">
                  <c:v>42608</c:v>
                </c:pt>
                <c:pt idx="2351">
                  <c:v>42615</c:v>
                </c:pt>
                <c:pt idx="2352">
                  <c:v>42622</c:v>
                </c:pt>
                <c:pt idx="2353">
                  <c:v>42629</c:v>
                </c:pt>
                <c:pt idx="2354">
                  <c:v>42636</c:v>
                </c:pt>
                <c:pt idx="2355">
                  <c:v>42643</c:v>
                </c:pt>
                <c:pt idx="2356">
                  <c:v>42650</c:v>
                </c:pt>
                <c:pt idx="2357">
                  <c:v>42657</c:v>
                </c:pt>
                <c:pt idx="2358">
                  <c:v>42664</c:v>
                </c:pt>
                <c:pt idx="2359">
                  <c:v>42671</c:v>
                </c:pt>
                <c:pt idx="2360">
                  <c:v>42678</c:v>
                </c:pt>
                <c:pt idx="2361">
                  <c:v>42685</c:v>
                </c:pt>
                <c:pt idx="2362">
                  <c:v>42692</c:v>
                </c:pt>
                <c:pt idx="2363">
                  <c:v>42699</c:v>
                </c:pt>
                <c:pt idx="2364">
                  <c:v>42706</c:v>
                </c:pt>
                <c:pt idx="2365">
                  <c:v>42713</c:v>
                </c:pt>
                <c:pt idx="2366">
                  <c:v>42720</c:v>
                </c:pt>
                <c:pt idx="2367">
                  <c:v>42727</c:v>
                </c:pt>
                <c:pt idx="2368">
                  <c:v>42736</c:v>
                </c:pt>
                <c:pt idx="2369">
                  <c:v>42743</c:v>
                </c:pt>
                <c:pt idx="2370">
                  <c:v>42750</c:v>
                </c:pt>
                <c:pt idx="2371">
                  <c:v>42757</c:v>
                </c:pt>
                <c:pt idx="2372">
                  <c:v>42764</c:v>
                </c:pt>
                <c:pt idx="2373">
                  <c:v>42771</c:v>
                </c:pt>
                <c:pt idx="2374">
                  <c:v>42778</c:v>
                </c:pt>
                <c:pt idx="2375">
                  <c:v>42785</c:v>
                </c:pt>
                <c:pt idx="2376">
                  <c:v>42792</c:v>
                </c:pt>
                <c:pt idx="2377">
                  <c:v>42799</c:v>
                </c:pt>
                <c:pt idx="2378">
                  <c:v>42806</c:v>
                </c:pt>
                <c:pt idx="2379">
                  <c:v>42813</c:v>
                </c:pt>
                <c:pt idx="2380">
                  <c:v>42820</c:v>
                </c:pt>
                <c:pt idx="2381">
                  <c:v>42827</c:v>
                </c:pt>
                <c:pt idx="2382">
                  <c:v>42834</c:v>
                </c:pt>
                <c:pt idx="2383">
                  <c:v>42841</c:v>
                </c:pt>
                <c:pt idx="2384">
                  <c:v>42848</c:v>
                </c:pt>
                <c:pt idx="2385">
                  <c:v>42855</c:v>
                </c:pt>
                <c:pt idx="2386">
                  <c:v>42862</c:v>
                </c:pt>
                <c:pt idx="2387">
                  <c:v>42869</c:v>
                </c:pt>
                <c:pt idx="2388">
                  <c:v>42876</c:v>
                </c:pt>
                <c:pt idx="2389">
                  <c:v>42883</c:v>
                </c:pt>
                <c:pt idx="2390">
                  <c:v>42890</c:v>
                </c:pt>
                <c:pt idx="2391">
                  <c:v>42897</c:v>
                </c:pt>
                <c:pt idx="2392">
                  <c:v>42904</c:v>
                </c:pt>
                <c:pt idx="2393">
                  <c:v>42911</c:v>
                </c:pt>
                <c:pt idx="2394">
                  <c:v>42918</c:v>
                </c:pt>
                <c:pt idx="2395">
                  <c:v>42925</c:v>
                </c:pt>
                <c:pt idx="2396">
                  <c:v>42932</c:v>
                </c:pt>
                <c:pt idx="2397">
                  <c:v>42939</c:v>
                </c:pt>
                <c:pt idx="2398">
                  <c:v>42946</c:v>
                </c:pt>
                <c:pt idx="2399">
                  <c:v>42953</c:v>
                </c:pt>
                <c:pt idx="2400">
                  <c:v>42960</c:v>
                </c:pt>
                <c:pt idx="2401">
                  <c:v>42967</c:v>
                </c:pt>
                <c:pt idx="2402">
                  <c:v>42974</c:v>
                </c:pt>
                <c:pt idx="2403">
                  <c:v>42981</c:v>
                </c:pt>
                <c:pt idx="2404">
                  <c:v>42988</c:v>
                </c:pt>
                <c:pt idx="2405">
                  <c:v>42995</c:v>
                </c:pt>
                <c:pt idx="2406">
                  <c:v>43002</c:v>
                </c:pt>
                <c:pt idx="2407">
                  <c:v>43009</c:v>
                </c:pt>
                <c:pt idx="2408">
                  <c:v>43016</c:v>
                </c:pt>
                <c:pt idx="2409">
                  <c:v>43023</c:v>
                </c:pt>
                <c:pt idx="2410">
                  <c:v>43030</c:v>
                </c:pt>
                <c:pt idx="2411">
                  <c:v>43037</c:v>
                </c:pt>
                <c:pt idx="2412">
                  <c:v>43044</c:v>
                </c:pt>
                <c:pt idx="2413">
                  <c:v>43051</c:v>
                </c:pt>
                <c:pt idx="2414">
                  <c:v>43058</c:v>
                </c:pt>
                <c:pt idx="2415">
                  <c:v>43065</c:v>
                </c:pt>
                <c:pt idx="2416">
                  <c:v>43072</c:v>
                </c:pt>
                <c:pt idx="2417">
                  <c:v>43079</c:v>
                </c:pt>
                <c:pt idx="2418">
                  <c:v>43086</c:v>
                </c:pt>
                <c:pt idx="2419">
                  <c:v>43093</c:v>
                </c:pt>
                <c:pt idx="2420">
                  <c:v>43101</c:v>
                </c:pt>
                <c:pt idx="2421">
                  <c:v>43108</c:v>
                </c:pt>
                <c:pt idx="2422">
                  <c:v>43115</c:v>
                </c:pt>
                <c:pt idx="2423">
                  <c:v>43122</c:v>
                </c:pt>
                <c:pt idx="2424">
                  <c:v>43129</c:v>
                </c:pt>
                <c:pt idx="2425">
                  <c:v>43136</c:v>
                </c:pt>
                <c:pt idx="2426">
                  <c:v>43143</c:v>
                </c:pt>
                <c:pt idx="2427">
                  <c:v>43150</c:v>
                </c:pt>
                <c:pt idx="2428">
                  <c:v>43157</c:v>
                </c:pt>
                <c:pt idx="2429">
                  <c:v>43164</c:v>
                </c:pt>
                <c:pt idx="2430">
                  <c:v>43171</c:v>
                </c:pt>
                <c:pt idx="2431">
                  <c:v>43178</c:v>
                </c:pt>
                <c:pt idx="2432">
                  <c:v>43185</c:v>
                </c:pt>
                <c:pt idx="2433">
                  <c:v>43192</c:v>
                </c:pt>
                <c:pt idx="2434">
                  <c:v>43199</c:v>
                </c:pt>
                <c:pt idx="2435">
                  <c:v>43206</c:v>
                </c:pt>
                <c:pt idx="2436">
                  <c:v>43213</c:v>
                </c:pt>
                <c:pt idx="2437">
                  <c:v>43220</c:v>
                </c:pt>
                <c:pt idx="2438">
                  <c:v>43227</c:v>
                </c:pt>
                <c:pt idx="2439">
                  <c:v>43234</c:v>
                </c:pt>
                <c:pt idx="2440">
                  <c:v>43241</c:v>
                </c:pt>
                <c:pt idx="2441">
                  <c:v>43248</c:v>
                </c:pt>
                <c:pt idx="2442">
                  <c:v>43255</c:v>
                </c:pt>
                <c:pt idx="2443">
                  <c:v>43262</c:v>
                </c:pt>
                <c:pt idx="2444">
                  <c:v>43269</c:v>
                </c:pt>
                <c:pt idx="2445">
                  <c:v>43276</c:v>
                </c:pt>
                <c:pt idx="2446">
                  <c:v>43283</c:v>
                </c:pt>
                <c:pt idx="2447">
                  <c:v>43290</c:v>
                </c:pt>
                <c:pt idx="2448">
                  <c:v>43297</c:v>
                </c:pt>
                <c:pt idx="2449">
                  <c:v>43304</c:v>
                </c:pt>
                <c:pt idx="2450">
                  <c:v>43311</c:v>
                </c:pt>
                <c:pt idx="2451">
                  <c:v>43318</c:v>
                </c:pt>
                <c:pt idx="2452">
                  <c:v>43325</c:v>
                </c:pt>
                <c:pt idx="2453">
                  <c:v>43332</c:v>
                </c:pt>
                <c:pt idx="2454">
                  <c:v>43339</c:v>
                </c:pt>
                <c:pt idx="2455">
                  <c:v>43346</c:v>
                </c:pt>
                <c:pt idx="2456">
                  <c:v>43353</c:v>
                </c:pt>
                <c:pt idx="2457">
                  <c:v>43360</c:v>
                </c:pt>
                <c:pt idx="2458">
                  <c:v>43367</c:v>
                </c:pt>
                <c:pt idx="2459">
                  <c:v>43374</c:v>
                </c:pt>
                <c:pt idx="2460">
                  <c:v>43381</c:v>
                </c:pt>
                <c:pt idx="2461">
                  <c:v>43388</c:v>
                </c:pt>
                <c:pt idx="2462">
                  <c:v>43395</c:v>
                </c:pt>
                <c:pt idx="2463">
                  <c:v>43402</c:v>
                </c:pt>
                <c:pt idx="2464">
                  <c:v>43409</c:v>
                </c:pt>
                <c:pt idx="2465">
                  <c:v>43416</c:v>
                </c:pt>
                <c:pt idx="2466">
                  <c:v>43423</c:v>
                </c:pt>
                <c:pt idx="2467">
                  <c:v>43430</c:v>
                </c:pt>
                <c:pt idx="2468">
                  <c:v>43437</c:v>
                </c:pt>
                <c:pt idx="2469">
                  <c:v>43444</c:v>
                </c:pt>
                <c:pt idx="2470">
                  <c:v>43451</c:v>
                </c:pt>
                <c:pt idx="2471">
                  <c:v>43458</c:v>
                </c:pt>
                <c:pt idx="2472">
                  <c:v>43466</c:v>
                </c:pt>
                <c:pt idx="2473">
                  <c:v>43473</c:v>
                </c:pt>
                <c:pt idx="2474">
                  <c:v>43480</c:v>
                </c:pt>
                <c:pt idx="2475">
                  <c:v>43487</c:v>
                </c:pt>
                <c:pt idx="2476">
                  <c:v>43494</c:v>
                </c:pt>
                <c:pt idx="2477">
                  <c:v>43501</c:v>
                </c:pt>
                <c:pt idx="2478">
                  <c:v>43508</c:v>
                </c:pt>
                <c:pt idx="2479">
                  <c:v>43515</c:v>
                </c:pt>
                <c:pt idx="2480">
                  <c:v>43522</c:v>
                </c:pt>
                <c:pt idx="2481">
                  <c:v>43529</c:v>
                </c:pt>
                <c:pt idx="2482">
                  <c:v>43536</c:v>
                </c:pt>
                <c:pt idx="2483">
                  <c:v>43543</c:v>
                </c:pt>
                <c:pt idx="2484">
                  <c:v>43550</c:v>
                </c:pt>
                <c:pt idx="2485">
                  <c:v>43557</c:v>
                </c:pt>
                <c:pt idx="2486">
                  <c:v>43564</c:v>
                </c:pt>
                <c:pt idx="2487">
                  <c:v>43571</c:v>
                </c:pt>
                <c:pt idx="2488">
                  <c:v>43578</c:v>
                </c:pt>
                <c:pt idx="2489">
                  <c:v>43585</c:v>
                </c:pt>
                <c:pt idx="2490">
                  <c:v>43592</c:v>
                </c:pt>
                <c:pt idx="2491">
                  <c:v>43599</c:v>
                </c:pt>
                <c:pt idx="2492">
                  <c:v>43606</c:v>
                </c:pt>
                <c:pt idx="2493">
                  <c:v>43613</c:v>
                </c:pt>
                <c:pt idx="2494">
                  <c:v>43620</c:v>
                </c:pt>
                <c:pt idx="2495">
                  <c:v>43627</c:v>
                </c:pt>
                <c:pt idx="2496">
                  <c:v>43634</c:v>
                </c:pt>
                <c:pt idx="2497">
                  <c:v>43641</c:v>
                </c:pt>
                <c:pt idx="2498">
                  <c:v>43648</c:v>
                </c:pt>
                <c:pt idx="2499">
                  <c:v>43655</c:v>
                </c:pt>
                <c:pt idx="2500">
                  <c:v>43662</c:v>
                </c:pt>
                <c:pt idx="2501">
                  <c:v>43669</c:v>
                </c:pt>
                <c:pt idx="2502">
                  <c:v>43676</c:v>
                </c:pt>
                <c:pt idx="2503">
                  <c:v>43683</c:v>
                </c:pt>
                <c:pt idx="2504">
                  <c:v>43690</c:v>
                </c:pt>
                <c:pt idx="2505">
                  <c:v>43697</c:v>
                </c:pt>
                <c:pt idx="2506">
                  <c:v>43704</c:v>
                </c:pt>
                <c:pt idx="2507">
                  <c:v>43711</c:v>
                </c:pt>
                <c:pt idx="2508">
                  <c:v>43718</c:v>
                </c:pt>
                <c:pt idx="2509">
                  <c:v>43725</c:v>
                </c:pt>
                <c:pt idx="2510">
                  <c:v>43732</c:v>
                </c:pt>
                <c:pt idx="2511">
                  <c:v>43739</c:v>
                </c:pt>
                <c:pt idx="2512">
                  <c:v>43746</c:v>
                </c:pt>
                <c:pt idx="2513">
                  <c:v>43753</c:v>
                </c:pt>
                <c:pt idx="2514">
                  <c:v>43760</c:v>
                </c:pt>
                <c:pt idx="2515">
                  <c:v>43767</c:v>
                </c:pt>
                <c:pt idx="2516">
                  <c:v>43774</c:v>
                </c:pt>
                <c:pt idx="2517">
                  <c:v>43781</c:v>
                </c:pt>
                <c:pt idx="2518">
                  <c:v>43788</c:v>
                </c:pt>
                <c:pt idx="2519">
                  <c:v>43795</c:v>
                </c:pt>
                <c:pt idx="2520">
                  <c:v>43802</c:v>
                </c:pt>
                <c:pt idx="2521">
                  <c:v>43809</c:v>
                </c:pt>
                <c:pt idx="2522">
                  <c:v>43816</c:v>
                </c:pt>
                <c:pt idx="2523">
                  <c:v>43823</c:v>
                </c:pt>
                <c:pt idx="2524">
                  <c:v>43831</c:v>
                </c:pt>
                <c:pt idx="2525">
                  <c:v>43838</c:v>
                </c:pt>
                <c:pt idx="2526">
                  <c:v>43845</c:v>
                </c:pt>
                <c:pt idx="2527">
                  <c:v>43852</c:v>
                </c:pt>
                <c:pt idx="2528">
                  <c:v>43859</c:v>
                </c:pt>
                <c:pt idx="2529">
                  <c:v>43866</c:v>
                </c:pt>
                <c:pt idx="2530">
                  <c:v>43873</c:v>
                </c:pt>
                <c:pt idx="2531">
                  <c:v>43880</c:v>
                </c:pt>
                <c:pt idx="2532">
                  <c:v>43887</c:v>
                </c:pt>
                <c:pt idx="2533">
                  <c:v>43894</c:v>
                </c:pt>
                <c:pt idx="2534">
                  <c:v>43901</c:v>
                </c:pt>
                <c:pt idx="2535">
                  <c:v>43908</c:v>
                </c:pt>
                <c:pt idx="2536">
                  <c:v>43915</c:v>
                </c:pt>
                <c:pt idx="2537">
                  <c:v>43922</c:v>
                </c:pt>
                <c:pt idx="2538">
                  <c:v>43929</c:v>
                </c:pt>
                <c:pt idx="2539">
                  <c:v>43936</c:v>
                </c:pt>
                <c:pt idx="2540">
                  <c:v>43943</c:v>
                </c:pt>
                <c:pt idx="2541">
                  <c:v>43950</c:v>
                </c:pt>
                <c:pt idx="2542">
                  <c:v>43957</c:v>
                </c:pt>
                <c:pt idx="2543">
                  <c:v>43964</c:v>
                </c:pt>
                <c:pt idx="2544">
                  <c:v>43971</c:v>
                </c:pt>
                <c:pt idx="2545">
                  <c:v>43978</c:v>
                </c:pt>
                <c:pt idx="2546">
                  <c:v>43985</c:v>
                </c:pt>
                <c:pt idx="2547">
                  <c:v>43992</c:v>
                </c:pt>
                <c:pt idx="2548">
                  <c:v>43999</c:v>
                </c:pt>
                <c:pt idx="2549">
                  <c:v>44006</c:v>
                </c:pt>
                <c:pt idx="2550">
                  <c:v>44013</c:v>
                </c:pt>
                <c:pt idx="2551">
                  <c:v>44020</c:v>
                </c:pt>
                <c:pt idx="2552">
                  <c:v>44027</c:v>
                </c:pt>
                <c:pt idx="2553">
                  <c:v>44034</c:v>
                </c:pt>
                <c:pt idx="2554">
                  <c:v>44041</c:v>
                </c:pt>
                <c:pt idx="2555">
                  <c:v>44048</c:v>
                </c:pt>
                <c:pt idx="2556">
                  <c:v>44055</c:v>
                </c:pt>
                <c:pt idx="2557">
                  <c:v>44062</c:v>
                </c:pt>
                <c:pt idx="2558">
                  <c:v>44069</c:v>
                </c:pt>
                <c:pt idx="2559">
                  <c:v>44076</c:v>
                </c:pt>
                <c:pt idx="2560">
                  <c:v>44083</c:v>
                </c:pt>
                <c:pt idx="2561">
                  <c:v>44090</c:v>
                </c:pt>
                <c:pt idx="2562">
                  <c:v>44097</c:v>
                </c:pt>
                <c:pt idx="2563">
                  <c:v>44104</c:v>
                </c:pt>
                <c:pt idx="2564">
                  <c:v>44111</c:v>
                </c:pt>
                <c:pt idx="2565">
                  <c:v>44118</c:v>
                </c:pt>
                <c:pt idx="2566">
                  <c:v>44125</c:v>
                </c:pt>
                <c:pt idx="2567">
                  <c:v>44132</c:v>
                </c:pt>
                <c:pt idx="2568">
                  <c:v>44139</c:v>
                </c:pt>
                <c:pt idx="2569">
                  <c:v>44146</c:v>
                </c:pt>
                <c:pt idx="2570">
                  <c:v>44153</c:v>
                </c:pt>
                <c:pt idx="2571">
                  <c:v>44160</c:v>
                </c:pt>
                <c:pt idx="2572">
                  <c:v>44167</c:v>
                </c:pt>
                <c:pt idx="2573">
                  <c:v>44174</c:v>
                </c:pt>
                <c:pt idx="2574">
                  <c:v>44181</c:v>
                </c:pt>
                <c:pt idx="2575">
                  <c:v>44188</c:v>
                </c:pt>
                <c:pt idx="2576">
                  <c:v>44197</c:v>
                </c:pt>
                <c:pt idx="2577">
                  <c:v>44204</c:v>
                </c:pt>
                <c:pt idx="2578">
                  <c:v>44211</c:v>
                </c:pt>
                <c:pt idx="2579">
                  <c:v>44218</c:v>
                </c:pt>
                <c:pt idx="2580">
                  <c:v>44225</c:v>
                </c:pt>
                <c:pt idx="2581">
                  <c:v>44232</c:v>
                </c:pt>
                <c:pt idx="2582">
                  <c:v>44239</c:v>
                </c:pt>
                <c:pt idx="2583">
                  <c:v>44246</c:v>
                </c:pt>
                <c:pt idx="2584">
                  <c:v>44253</c:v>
                </c:pt>
                <c:pt idx="2585">
                  <c:v>44260</c:v>
                </c:pt>
                <c:pt idx="2586">
                  <c:v>44267</c:v>
                </c:pt>
                <c:pt idx="2587">
                  <c:v>44274</c:v>
                </c:pt>
                <c:pt idx="2588">
                  <c:v>44281</c:v>
                </c:pt>
                <c:pt idx="2589">
                  <c:v>44288</c:v>
                </c:pt>
                <c:pt idx="2590">
                  <c:v>44295</c:v>
                </c:pt>
                <c:pt idx="2591">
                  <c:v>44302</c:v>
                </c:pt>
                <c:pt idx="2592">
                  <c:v>44309</c:v>
                </c:pt>
                <c:pt idx="2593">
                  <c:v>44316</c:v>
                </c:pt>
                <c:pt idx="2594">
                  <c:v>44323</c:v>
                </c:pt>
                <c:pt idx="2595">
                  <c:v>44330</c:v>
                </c:pt>
                <c:pt idx="2596">
                  <c:v>44337</c:v>
                </c:pt>
                <c:pt idx="2597">
                  <c:v>44344</c:v>
                </c:pt>
                <c:pt idx="2598">
                  <c:v>44351</c:v>
                </c:pt>
                <c:pt idx="2599">
                  <c:v>44358</c:v>
                </c:pt>
                <c:pt idx="2600">
                  <c:v>44365</c:v>
                </c:pt>
                <c:pt idx="2601">
                  <c:v>44372</c:v>
                </c:pt>
                <c:pt idx="2602">
                  <c:v>44379</c:v>
                </c:pt>
                <c:pt idx="2603">
                  <c:v>44386</c:v>
                </c:pt>
                <c:pt idx="2604">
                  <c:v>44393</c:v>
                </c:pt>
                <c:pt idx="2605">
                  <c:v>44400</c:v>
                </c:pt>
                <c:pt idx="2606">
                  <c:v>44407</c:v>
                </c:pt>
                <c:pt idx="2607">
                  <c:v>44414</c:v>
                </c:pt>
                <c:pt idx="2608">
                  <c:v>44421</c:v>
                </c:pt>
                <c:pt idx="2609">
                  <c:v>44428</c:v>
                </c:pt>
                <c:pt idx="2610">
                  <c:v>44435</c:v>
                </c:pt>
                <c:pt idx="2611">
                  <c:v>44442</c:v>
                </c:pt>
                <c:pt idx="2612">
                  <c:v>44449</c:v>
                </c:pt>
                <c:pt idx="2613">
                  <c:v>44456</c:v>
                </c:pt>
                <c:pt idx="2614">
                  <c:v>44463</c:v>
                </c:pt>
                <c:pt idx="2615">
                  <c:v>44470</c:v>
                </c:pt>
                <c:pt idx="2616">
                  <c:v>44477</c:v>
                </c:pt>
                <c:pt idx="2617">
                  <c:v>44484</c:v>
                </c:pt>
                <c:pt idx="2618">
                  <c:v>44491</c:v>
                </c:pt>
                <c:pt idx="2619">
                  <c:v>44498</c:v>
                </c:pt>
                <c:pt idx="2620">
                  <c:v>44505</c:v>
                </c:pt>
                <c:pt idx="2621">
                  <c:v>44512</c:v>
                </c:pt>
                <c:pt idx="2622">
                  <c:v>44519</c:v>
                </c:pt>
                <c:pt idx="2623">
                  <c:v>44526</c:v>
                </c:pt>
                <c:pt idx="2624">
                  <c:v>44533</c:v>
                </c:pt>
                <c:pt idx="2625">
                  <c:v>44540</c:v>
                </c:pt>
                <c:pt idx="2626">
                  <c:v>44547</c:v>
                </c:pt>
                <c:pt idx="2627">
                  <c:v>44554</c:v>
                </c:pt>
                <c:pt idx="2628">
                  <c:v>44562</c:v>
                </c:pt>
                <c:pt idx="2629">
                  <c:v>44569</c:v>
                </c:pt>
                <c:pt idx="2630">
                  <c:v>44576</c:v>
                </c:pt>
                <c:pt idx="2631">
                  <c:v>44583</c:v>
                </c:pt>
                <c:pt idx="2632">
                  <c:v>44590</c:v>
                </c:pt>
                <c:pt idx="2633">
                  <c:v>44597</c:v>
                </c:pt>
                <c:pt idx="2634">
                  <c:v>44604</c:v>
                </c:pt>
              </c:numCache>
            </c:numRef>
          </c:cat>
          <c:val>
            <c:numRef>
              <c:f>D.Rates!$B$2:$B$2636</c:f>
              <c:numCache>
                <c:formatCode>0.00</c:formatCode>
                <c:ptCount val="2635"/>
                <c:pt idx="0">
                  <c:v>5.6059999999999999</c:v>
                </c:pt>
                <c:pt idx="1">
                  <c:v>5.7549999999999999</c:v>
                </c:pt>
                <c:pt idx="2">
                  <c:v>5.9459999999999997</c:v>
                </c:pt>
                <c:pt idx="3">
                  <c:v>6.0140000000000002</c:v>
                </c:pt>
                <c:pt idx="4">
                  <c:v>6.2040000000000006</c:v>
                </c:pt>
                <c:pt idx="5">
                  <c:v>6.31</c:v>
                </c:pt>
                <c:pt idx="6">
                  <c:v>6.5600000000000005</c:v>
                </c:pt>
                <c:pt idx="7">
                  <c:v>6.4359999999999999</c:v>
                </c:pt>
                <c:pt idx="8">
                  <c:v>6.2925000000000004</c:v>
                </c:pt>
                <c:pt idx="9">
                  <c:v>6.3800000000000008</c:v>
                </c:pt>
                <c:pt idx="10">
                  <c:v>6.6440000000000001</c:v>
                </c:pt>
                <c:pt idx="11">
                  <c:v>6.5900000000000007</c:v>
                </c:pt>
                <c:pt idx="12">
                  <c:v>6.6639999999999997</c:v>
                </c:pt>
                <c:pt idx="13">
                  <c:v>6.6750000000000007</c:v>
                </c:pt>
                <c:pt idx="14">
                  <c:v>6.6159999999999997</c:v>
                </c:pt>
                <c:pt idx="15">
                  <c:v>6.7120000000000006</c:v>
                </c:pt>
                <c:pt idx="16">
                  <c:v>6.8879999999999999</c:v>
                </c:pt>
                <c:pt idx="17">
                  <c:v>6.8740000000000006</c:v>
                </c:pt>
                <c:pt idx="18">
                  <c:v>6.8579999999999997</c:v>
                </c:pt>
                <c:pt idx="19">
                  <c:v>6.4159999999999995</c:v>
                </c:pt>
                <c:pt idx="20">
                  <c:v>6.4</c:v>
                </c:pt>
                <c:pt idx="21">
                  <c:v>6.2640000000000002</c:v>
                </c:pt>
                <c:pt idx="22">
                  <c:v>6.1000000000000005</c:v>
                </c:pt>
                <c:pt idx="23">
                  <c:v>6.1620000000000008</c:v>
                </c:pt>
                <c:pt idx="24">
                  <c:v>6.168000000000001</c:v>
                </c:pt>
                <c:pt idx="25">
                  <c:v>6.0980000000000008</c:v>
                </c:pt>
                <c:pt idx="26">
                  <c:v>5.9880000000000004</c:v>
                </c:pt>
                <c:pt idx="27">
                  <c:v>5.89</c:v>
                </c:pt>
                <c:pt idx="28">
                  <c:v>5.9220000000000006</c:v>
                </c:pt>
                <c:pt idx="29">
                  <c:v>5.9024999999999999</c:v>
                </c:pt>
                <c:pt idx="30">
                  <c:v>5.7774999999999999</c:v>
                </c:pt>
                <c:pt idx="31">
                  <c:v>5.7739999999999991</c:v>
                </c:pt>
                <c:pt idx="32">
                  <c:v>5.7639999999999993</c:v>
                </c:pt>
                <c:pt idx="33">
                  <c:v>5.8624999999999998</c:v>
                </c:pt>
                <c:pt idx="34">
                  <c:v>5.9279999999999999</c:v>
                </c:pt>
                <c:pt idx="35">
                  <c:v>5.9080000000000004</c:v>
                </c:pt>
                <c:pt idx="36">
                  <c:v>5.9359999999999999</c:v>
                </c:pt>
                <c:pt idx="37">
                  <c:v>5.9759999999999991</c:v>
                </c:pt>
                <c:pt idx="38">
                  <c:v>5.8920000000000003</c:v>
                </c:pt>
                <c:pt idx="39">
                  <c:v>5.9119999999999999</c:v>
                </c:pt>
                <c:pt idx="40">
                  <c:v>5.8659999999999997</c:v>
                </c:pt>
                <c:pt idx="41">
                  <c:v>5.9480000000000004</c:v>
                </c:pt>
                <c:pt idx="42">
                  <c:v>6.0359999999999996</c:v>
                </c:pt>
                <c:pt idx="43">
                  <c:v>6.0839999999999987</c:v>
                </c:pt>
                <c:pt idx="44">
                  <c:v>6.11</c:v>
                </c:pt>
                <c:pt idx="45">
                  <c:v>6.08</c:v>
                </c:pt>
                <c:pt idx="46">
                  <c:v>6.0649999999999995</c:v>
                </c:pt>
                <c:pt idx="47">
                  <c:v>6.0340000000000007</c:v>
                </c:pt>
                <c:pt idx="48">
                  <c:v>6.02</c:v>
                </c:pt>
                <c:pt idx="49">
                  <c:v>6.08</c:v>
                </c:pt>
                <c:pt idx="50">
                  <c:v>6.0940000000000003</c:v>
                </c:pt>
                <c:pt idx="51">
                  <c:v>6.1125000000000007</c:v>
                </c:pt>
                <c:pt idx="52">
                  <c:v>6.1719999999999997</c:v>
                </c:pt>
                <c:pt idx="53">
                  <c:v>6.2119999999999997</c:v>
                </c:pt>
                <c:pt idx="54">
                  <c:v>6.2219999999999995</c:v>
                </c:pt>
                <c:pt idx="55">
                  <c:v>6.1719999999999997</c:v>
                </c:pt>
                <c:pt idx="56">
                  <c:v>6.1620000000000008</c:v>
                </c:pt>
                <c:pt idx="57">
                  <c:v>6.1820000000000004</c:v>
                </c:pt>
                <c:pt idx="58">
                  <c:v>6.1399999999999988</c:v>
                </c:pt>
                <c:pt idx="59">
                  <c:v>6.0519999999999996</c:v>
                </c:pt>
                <c:pt idx="60">
                  <c:v>6.0650000000000004</c:v>
                </c:pt>
                <c:pt idx="61">
                  <c:v>6.1160000000000005</c:v>
                </c:pt>
                <c:pt idx="62">
                  <c:v>6.1</c:v>
                </c:pt>
                <c:pt idx="63">
                  <c:v>6.0920000000000005</c:v>
                </c:pt>
                <c:pt idx="64">
                  <c:v>6.13</c:v>
                </c:pt>
                <c:pt idx="65">
                  <c:v>6.1324999999999994</c:v>
                </c:pt>
                <c:pt idx="66">
                  <c:v>6.1179999999999994</c:v>
                </c:pt>
                <c:pt idx="67">
                  <c:v>6.1</c:v>
                </c:pt>
                <c:pt idx="68">
                  <c:v>6.1040000000000001</c:v>
                </c:pt>
                <c:pt idx="69">
                  <c:v>6.1419999999999995</c:v>
                </c:pt>
                <c:pt idx="70">
                  <c:v>6.1459999999999999</c:v>
                </c:pt>
                <c:pt idx="71">
                  <c:v>6.1839999999999993</c:v>
                </c:pt>
                <c:pt idx="72">
                  <c:v>6.2239999999999993</c:v>
                </c:pt>
                <c:pt idx="73">
                  <c:v>6.3820000000000006</c:v>
                </c:pt>
                <c:pt idx="74">
                  <c:v>6.5074999999999994</c:v>
                </c:pt>
                <c:pt idx="75">
                  <c:v>6.55</c:v>
                </c:pt>
                <c:pt idx="76">
                  <c:v>6.5739999999999998</c:v>
                </c:pt>
                <c:pt idx="77">
                  <c:v>6.581999999999999</c:v>
                </c:pt>
                <c:pt idx="78">
                  <c:v>6.5319999999999991</c:v>
                </c:pt>
                <c:pt idx="79">
                  <c:v>6.4874999999999998</c:v>
                </c:pt>
                <c:pt idx="80">
                  <c:v>6.484</c:v>
                </c:pt>
                <c:pt idx="81">
                  <c:v>6.432500000000001</c:v>
                </c:pt>
                <c:pt idx="82">
                  <c:v>6.3719999999999999</c:v>
                </c:pt>
                <c:pt idx="83">
                  <c:v>6.2925000000000004</c:v>
                </c:pt>
                <c:pt idx="84">
                  <c:v>6.2480000000000002</c:v>
                </c:pt>
                <c:pt idx="85">
                  <c:v>6.2574999999999994</c:v>
                </c:pt>
                <c:pt idx="86">
                  <c:v>6.2859999999999996</c:v>
                </c:pt>
                <c:pt idx="87">
                  <c:v>6.31</c:v>
                </c:pt>
                <c:pt idx="88">
                  <c:v>6.3480000000000008</c:v>
                </c:pt>
                <c:pt idx="89">
                  <c:v>6.395999999999999</c:v>
                </c:pt>
                <c:pt idx="90">
                  <c:v>6.4024999999999999</c:v>
                </c:pt>
                <c:pt idx="91">
                  <c:v>6.4175000000000004</c:v>
                </c:pt>
                <c:pt idx="92">
                  <c:v>6.43</c:v>
                </c:pt>
                <c:pt idx="93">
                  <c:v>6.4560000000000004</c:v>
                </c:pt>
                <c:pt idx="94">
                  <c:v>6.5019999999999998</c:v>
                </c:pt>
                <c:pt idx="95">
                  <c:v>6.57</c:v>
                </c:pt>
                <c:pt idx="96">
                  <c:v>6.6420000000000003</c:v>
                </c:pt>
                <c:pt idx="97">
                  <c:v>6.62</c:v>
                </c:pt>
                <c:pt idx="98">
                  <c:v>6.6449999999999996</c:v>
                </c:pt>
                <c:pt idx="99">
                  <c:v>6.65</c:v>
                </c:pt>
                <c:pt idx="100">
                  <c:v>6.6739999999999995</c:v>
                </c:pt>
                <c:pt idx="101">
                  <c:v>6.7180000000000009</c:v>
                </c:pt>
                <c:pt idx="102">
                  <c:v>6.758</c:v>
                </c:pt>
                <c:pt idx="103">
                  <c:v>6.7060000000000004</c:v>
                </c:pt>
                <c:pt idx="104">
                  <c:v>6.6980000000000004</c:v>
                </c:pt>
                <c:pt idx="105">
                  <c:v>6.6400000000000006</c:v>
                </c:pt>
                <c:pt idx="106">
                  <c:v>6.64</c:v>
                </c:pt>
                <c:pt idx="107">
                  <c:v>6.6840000000000002</c:v>
                </c:pt>
                <c:pt idx="108">
                  <c:v>6.7480000000000002</c:v>
                </c:pt>
                <c:pt idx="109">
                  <c:v>6.8079999999999998</c:v>
                </c:pt>
                <c:pt idx="110">
                  <c:v>6.8480000000000008</c:v>
                </c:pt>
                <c:pt idx="111">
                  <c:v>6.9060000000000006</c:v>
                </c:pt>
                <c:pt idx="112">
                  <c:v>6.9375</c:v>
                </c:pt>
                <c:pt idx="113">
                  <c:v>6.9159999999999995</c:v>
                </c:pt>
                <c:pt idx="114">
                  <c:v>6.8579999999999997</c:v>
                </c:pt>
                <c:pt idx="115">
                  <c:v>6.8860000000000001</c:v>
                </c:pt>
                <c:pt idx="116">
                  <c:v>6.9279999999999999</c:v>
                </c:pt>
                <c:pt idx="117">
                  <c:v>7.0150000000000006</c:v>
                </c:pt>
                <c:pt idx="118">
                  <c:v>7.0479999999999992</c:v>
                </c:pt>
                <c:pt idx="119">
                  <c:v>7.0939999999999994</c:v>
                </c:pt>
                <c:pt idx="120">
                  <c:v>7.2359999999999998</c:v>
                </c:pt>
                <c:pt idx="121">
                  <c:v>7.4799999999999995</c:v>
                </c:pt>
                <c:pt idx="122">
                  <c:v>7.5400000000000009</c:v>
                </c:pt>
                <c:pt idx="123">
                  <c:v>7.4060000000000006</c:v>
                </c:pt>
                <c:pt idx="124">
                  <c:v>7.3340000000000005</c:v>
                </c:pt>
                <c:pt idx="125">
                  <c:v>7.2620000000000005</c:v>
                </c:pt>
                <c:pt idx="126">
                  <c:v>7.1325000000000003</c:v>
                </c:pt>
                <c:pt idx="127">
                  <c:v>7.194</c:v>
                </c:pt>
                <c:pt idx="128">
                  <c:v>7.0900000000000007</c:v>
                </c:pt>
                <c:pt idx="129">
                  <c:v>6.9540000000000006</c:v>
                </c:pt>
                <c:pt idx="130">
                  <c:v>6.8880000000000008</c:v>
                </c:pt>
                <c:pt idx="131">
                  <c:v>6.7700000000000005</c:v>
                </c:pt>
                <c:pt idx="132">
                  <c:v>6.8019999999999996</c:v>
                </c:pt>
                <c:pt idx="133">
                  <c:v>6.75</c:v>
                </c:pt>
                <c:pt idx="134">
                  <c:v>6.7159999999999993</c:v>
                </c:pt>
                <c:pt idx="135">
                  <c:v>6.7575000000000003</c:v>
                </c:pt>
                <c:pt idx="136">
                  <c:v>6.758</c:v>
                </c:pt>
                <c:pt idx="137">
                  <c:v>6.71</c:v>
                </c:pt>
                <c:pt idx="138">
                  <c:v>6.6959999999999997</c:v>
                </c:pt>
                <c:pt idx="139">
                  <c:v>6.7180000000000009</c:v>
                </c:pt>
                <c:pt idx="140">
                  <c:v>6.69</c:v>
                </c:pt>
                <c:pt idx="141">
                  <c:v>6.7140000000000004</c:v>
                </c:pt>
                <c:pt idx="142">
                  <c:v>6.8800000000000008</c:v>
                </c:pt>
                <c:pt idx="143">
                  <c:v>6.95</c:v>
                </c:pt>
                <c:pt idx="144">
                  <c:v>6.9879999999999995</c:v>
                </c:pt>
                <c:pt idx="145">
                  <c:v>6.984</c:v>
                </c:pt>
                <c:pt idx="146">
                  <c:v>7.0120000000000005</c:v>
                </c:pt>
                <c:pt idx="147">
                  <c:v>7.0020000000000007</c:v>
                </c:pt>
                <c:pt idx="148">
                  <c:v>6.9340000000000002</c:v>
                </c:pt>
                <c:pt idx="149">
                  <c:v>6.93</c:v>
                </c:pt>
                <c:pt idx="150">
                  <c:v>6.9599999999999991</c:v>
                </c:pt>
                <c:pt idx="151">
                  <c:v>7.0319999999999991</c:v>
                </c:pt>
                <c:pt idx="152">
                  <c:v>7.0780000000000003</c:v>
                </c:pt>
                <c:pt idx="153">
                  <c:v>7.1519999999999992</c:v>
                </c:pt>
                <c:pt idx="154">
                  <c:v>7.31</c:v>
                </c:pt>
                <c:pt idx="155">
                  <c:v>7.3879999999999999</c:v>
                </c:pt>
                <c:pt idx="156">
                  <c:v>7.4819999999999993</c:v>
                </c:pt>
                <c:pt idx="157">
                  <c:v>7.4550000000000001</c:v>
                </c:pt>
                <c:pt idx="158">
                  <c:v>7.4819999999999993</c:v>
                </c:pt>
                <c:pt idx="159">
                  <c:v>7.6079999999999997</c:v>
                </c:pt>
                <c:pt idx="160">
                  <c:v>7.6319999999999997</c:v>
                </c:pt>
                <c:pt idx="161">
                  <c:v>7.6340000000000003</c:v>
                </c:pt>
                <c:pt idx="162">
                  <c:v>7.5620000000000003</c:v>
                </c:pt>
                <c:pt idx="163">
                  <c:v>7.5350000000000001</c:v>
                </c:pt>
                <c:pt idx="164">
                  <c:v>7.516</c:v>
                </c:pt>
                <c:pt idx="165">
                  <c:v>7.4939999999999998</c:v>
                </c:pt>
                <c:pt idx="166">
                  <c:v>7.4939999999999998</c:v>
                </c:pt>
                <c:pt idx="167">
                  <c:v>7.5439999999999996</c:v>
                </c:pt>
                <c:pt idx="168">
                  <c:v>7.6340000000000003</c:v>
                </c:pt>
                <c:pt idx="169">
                  <c:v>7.7075000000000005</c:v>
                </c:pt>
                <c:pt idx="170">
                  <c:v>7.8360000000000003</c:v>
                </c:pt>
                <c:pt idx="171">
                  <c:v>7.8659999999999997</c:v>
                </c:pt>
                <c:pt idx="172">
                  <c:v>7.7879999999999994</c:v>
                </c:pt>
                <c:pt idx="173">
                  <c:v>7.93</c:v>
                </c:pt>
                <c:pt idx="174">
                  <c:v>7.9979999999999993</c:v>
                </c:pt>
                <c:pt idx="175">
                  <c:v>8.0220000000000002</c:v>
                </c:pt>
                <c:pt idx="176">
                  <c:v>8.0879999999999992</c:v>
                </c:pt>
                <c:pt idx="177">
                  <c:v>8.14</c:v>
                </c:pt>
                <c:pt idx="178">
                  <c:v>8.0879999999999992</c:v>
                </c:pt>
                <c:pt idx="179">
                  <c:v>8.09</c:v>
                </c:pt>
                <c:pt idx="180">
                  <c:v>8.0280000000000005</c:v>
                </c:pt>
                <c:pt idx="181">
                  <c:v>7.944</c:v>
                </c:pt>
                <c:pt idx="182">
                  <c:v>8.0039999999999996</c:v>
                </c:pt>
                <c:pt idx="183">
                  <c:v>7.9274999999999993</c:v>
                </c:pt>
                <c:pt idx="184">
                  <c:v>7.8579999999999997</c:v>
                </c:pt>
                <c:pt idx="185">
                  <c:v>7.854000000000001</c:v>
                </c:pt>
                <c:pt idx="186">
                  <c:v>7.8079999999999998</c:v>
                </c:pt>
                <c:pt idx="187">
                  <c:v>7.7399999999999993</c:v>
                </c:pt>
                <c:pt idx="188">
                  <c:v>7.6980000000000004</c:v>
                </c:pt>
                <c:pt idx="189">
                  <c:v>7.6079999999999997</c:v>
                </c:pt>
                <c:pt idx="190">
                  <c:v>7.6550000000000002</c:v>
                </c:pt>
                <c:pt idx="191">
                  <c:v>7.6099999999999994</c:v>
                </c:pt>
                <c:pt idx="192">
                  <c:v>7.3819999999999997</c:v>
                </c:pt>
                <c:pt idx="193">
                  <c:v>7.2919999999999998</c:v>
                </c:pt>
                <c:pt idx="194">
                  <c:v>7.3960000000000008</c:v>
                </c:pt>
                <c:pt idx="195">
                  <c:v>7.4049999999999994</c:v>
                </c:pt>
                <c:pt idx="196">
                  <c:v>7.4120000000000008</c:v>
                </c:pt>
                <c:pt idx="197">
                  <c:v>7.55</c:v>
                </c:pt>
                <c:pt idx="198">
                  <c:v>7.5879999999999992</c:v>
                </c:pt>
                <c:pt idx="199">
                  <c:v>7.5239999999999991</c:v>
                </c:pt>
                <c:pt idx="200">
                  <c:v>7.4060000000000006</c:v>
                </c:pt>
                <c:pt idx="201">
                  <c:v>7.3566666666666665</c:v>
                </c:pt>
                <c:pt idx="202">
                  <c:v>7.3139999999999983</c:v>
                </c:pt>
                <c:pt idx="203">
                  <c:v>7.492</c:v>
                </c:pt>
                <c:pt idx="204">
                  <c:v>7.5260000000000007</c:v>
                </c:pt>
                <c:pt idx="205">
                  <c:v>7.6239999999999997</c:v>
                </c:pt>
                <c:pt idx="206">
                  <c:v>7.9340000000000002</c:v>
                </c:pt>
                <c:pt idx="207">
                  <c:v>8.0474999999999994</c:v>
                </c:pt>
                <c:pt idx="208">
                  <c:v>8.1939999999999991</c:v>
                </c:pt>
                <c:pt idx="209">
                  <c:v>8.1799999999999979</c:v>
                </c:pt>
                <c:pt idx="210">
                  <c:v>8.2540000000000013</c:v>
                </c:pt>
                <c:pt idx="211">
                  <c:v>8.291999999999998</c:v>
                </c:pt>
                <c:pt idx="212">
                  <c:v>8.1840000000000011</c:v>
                </c:pt>
                <c:pt idx="213">
                  <c:v>8.0740000000000016</c:v>
                </c:pt>
                <c:pt idx="214">
                  <c:v>8.0060000000000002</c:v>
                </c:pt>
                <c:pt idx="215">
                  <c:v>8</c:v>
                </c:pt>
                <c:pt idx="216">
                  <c:v>8.0519999999999996</c:v>
                </c:pt>
                <c:pt idx="217">
                  <c:v>7.8780000000000001</c:v>
                </c:pt>
                <c:pt idx="218">
                  <c:v>7.6779999999999999</c:v>
                </c:pt>
                <c:pt idx="219">
                  <c:v>7.8739999999999997</c:v>
                </c:pt>
                <c:pt idx="220">
                  <c:v>7.9760000000000009</c:v>
                </c:pt>
                <c:pt idx="221">
                  <c:v>8.0425000000000004</c:v>
                </c:pt>
                <c:pt idx="222">
                  <c:v>8</c:v>
                </c:pt>
                <c:pt idx="223">
                  <c:v>8.06</c:v>
                </c:pt>
                <c:pt idx="224">
                  <c:v>8.11</c:v>
                </c:pt>
                <c:pt idx="225">
                  <c:v>8.2719999999999985</c:v>
                </c:pt>
                <c:pt idx="226">
                  <c:v>8.4120000000000008</c:v>
                </c:pt>
                <c:pt idx="227">
                  <c:v>8.4400000000000013</c:v>
                </c:pt>
                <c:pt idx="228">
                  <c:v>8.4439999999999991</c:v>
                </c:pt>
                <c:pt idx="229">
                  <c:v>8.2824999999999989</c:v>
                </c:pt>
                <c:pt idx="230">
                  <c:v>8.3379999999999992</c:v>
                </c:pt>
                <c:pt idx="231">
                  <c:v>8.5500000000000007</c:v>
                </c:pt>
                <c:pt idx="232">
                  <c:v>8.4360000000000017</c:v>
                </c:pt>
                <c:pt idx="233">
                  <c:v>8.4160000000000004</c:v>
                </c:pt>
                <c:pt idx="234">
                  <c:v>8.3740000000000006</c:v>
                </c:pt>
                <c:pt idx="235">
                  <c:v>8.2174999999999994</c:v>
                </c:pt>
                <c:pt idx="236">
                  <c:v>8.09</c:v>
                </c:pt>
                <c:pt idx="237">
                  <c:v>8.0060000000000002</c:v>
                </c:pt>
                <c:pt idx="238">
                  <c:v>7.9450000000000003</c:v>
                </c:pt>
                <c:pt idx="239">
                  <c:v>7.9150000000000009</c:v>
                </c:pt>
                <c:pt idx="240">
                  <c:v>8.0380000000000003</c:v>
                </c:pt>
                <c:pt idx="241">
                  <c:v>8.1579999999999977</c:v>
                </c:pt>
                <c:pt idx="242">
                  <c:v>8.1274999999999995</c:v>
                </c:pt>
                <c:pt idx="243">
                  <c:v>8.16</c:v>
                </c:pt>
                <c:pt idx="244">
                  <c:v>8.1140000000000008</c:v>
                </c:pt>
                <c:pt idx="245">
                  <c:v>7.9060000000000006</c:v>
                </c:pt>
                <c:pt idx="246">
                  <c:v>7.7620000000000005</c:v>
                </c:pt>
                <c:pt idx="247">
                  <c:v>7.71</c:v>
                </c:pt>
                <c:pt idx="248">
                  <c:v>7.6719999999999997</c:v>
                </c:pt>
                <c:pt idx="249">
                  <c:v>7.7540000000000004</c:v>
                </c:pt>
                <c:pt idx="250">
                  <c:v>7.8</c:v>
                </c:pt>
                <c:pt idx="251">
                  <c:v>7.8180000000000005</c:v>
                </c:pt>
                <c:pt idx="252">
                  <c:v>7.8599999999999994</c:v>
                </c:pt>
                <c:pt idx="253">
                  <c:v>7.7966666666666669</c:v>
                </c:pt>
                <c:pt idx="254">
                  <c:v>7.7319999999999993</c:v>
                </c:pt>
                <c:pt idx="255">
                  <c:v>7.7900000000000009</c:v>
                </c:pt>
                <c:pt idx="256">
                  <c:v>7.7899999999999991</c:v>
                </c:pt>
                <c:pt idx="257">
                  <c:v>7.7479999999999993</c:v>
                </c:pt>
                <c:pt idx="258">
                  <c:v>7.694</c:v>
                </c:pt>
                <c:pt idx="259">
                  <c:v>7.6460000000000008</c:v>
                </c:pt>
                <c:pt idx="260">
                  <c:v>7.6239999999999997</c:v>
                </c:pt>
                <c:pt idx="261">
                  <c:v>7.5120000000000005</c:v>
                </c:pt>
                <c:pt idx="262">
                  <c:v>7.4874999999999998</c:v>
                </c:pt>
                <c:pt idx="263">
                  <c:v>7.5879999999999992</c:v>
                </c:pt>
                <c:pt idx="264">
                  <c:v>7.6620000000000008</c:v>
                </c:pt>
                <c:pt idx="265">
                  <c:v>7.8860000000000001</c:v>
                </c:pt>
                <c:pt idx="266">
                  <c:v>7.9340000000000002</c:v>
                </c:pt>
                <c:pt idx="267">
                  <c:v>7.9640000000000004</c:v>
                </c:pt>
                <c:pt idx="268">
                  <c:v>7.9575000000000005</c:v>
                </c:pt>
                <c:pt idx="269">
                  <c:v>7.8979999999999988</c:v>
                </c:pt>
                <c:pt idx="270">
                  <c:v>7.8559999999999999</c:v>
                </c:pt>
                <c:pt idx="271">
                  <c:v>7.8159999999999998</c:v>
                </c:pt>
                <c:pt idx="272">
                  <c:v>7.8439999999999994</c:v>
                </c:pt>
                <c:pt idx="273">
                  <c:v>7.8449999999999998</c:v>
                </c:pt>
                <c:pt idx="274">
                  <c:v>7.7840000000000007</c:v>
                </c:pt>
                <c:pt idx="275">
                  <c:v>7.838000000000001</c:v>
                </c:pt>
                <c:pt idx="276">
                  <c:v>7.854000000000001</c:v>
                </c:pt>
                <c:pt idx="277">
                  <c:v>7.838000000000001</c:v>
                </c:pt>
                <c:pt idx="278">
                  <c:v>7.831999999999999</c:v>
                </c:pt>
                <c:pt idx="279">
                  <c:v>7.7679999999999989</c:v>
                </c:pt>
                <c:pt idx="280">
                  <c:v>7.7319999999999993</c:v>
                </c:pt>
                <c:pt idx="281">
                  <c:v>7.6819999999999995</c:v>
                </c:pt>
                <c:pt idx="282">
                  <c:v>7.65</c:v>
                </c:pt>
                <c:pt idx="283">
                  <c:v>7.6400000000000006</c:v>
                </c:pt>
                <c:pt idx="284">
                  <c:v>7.5299999999999994</c:v>
                </c:pt>
                <c:pt idx="285">
                  <c:v>7.5679999999999996</c:v>
                </c:pt>
                <c:pt idx="286">
                  <c:v>7.4819999999999993</c:v>
                </c:pt>
                <c:pt idx="287">
                  <c:v>7.3774999999999995</c:v>
                </c:pt>
                <c:pt idx="288">
                  <c:v>7.3379999999999992</c:v>
                </c:pt>
                <c:pt idx="289">
                  <c:v>7.4660000000000011</c:v>
                </c:pt>
                <c:pt idx="290">
                  <c:v>7.4125000000000005</c:v>
                </c:pt>
                <c:pt idx="291">
                  <c:v>7.4320000000000004</c:v>
                </c:pt>
                <c:pt idx="292">
                  <c:v>7.3725000000000005</c:v>
                </c:pt>
                <c:pt idx="293">
                  <c:v>7.2080000000000002</c:v>
                </c:pt>
                <c:pt idx="294">
                  <c:v>6.9974999999999996</c:v>
                </c:pt>
                <c:pt idx="295">
                  <c:v>6.8879999999999999</c:v>
                </c:pt>
                <c:pt idx="296">
                  <c:v>6.8820000000000006</c:v>
                </c:pt>
                <c:pt idx="297">
                  <c:v>6.8620000000000001</c:v>
                </c:pt>
                <c:pt idx="298">
                  <c:v>6.831666666666667</c:v>
                </c:pt>
                <c:pt idx="299">
                  <c:v>6.9240000000000013</c:v>
                </c:pt>
                <c:pt idx="300">
                  <c:v>7.24</c:v>
                </c:pt>
                <c:pt idx="301">
                  <c:v>7.2880000000000011</c:v>
                </c:pt>
                <c:pt idx="302">
                  <c:v>7.3639999999999999</c:v>
                </c:pt>
                <c:pt idx="303">
                  <c:v>7.4040000000000008</c:v>
                </c:pt>
                <c:pt idx="304">
                  <c:v>7.346000000000001</c:v>
                </c:pt>
                <c:pt idx="305">
                  <c:v>7.35</c:v>
                </c:pt>
                <c:pt idx="306">
                  <c:v>7.47</c:v>
                </c:pt>
                <c:pt idx="307">
                  <c:v>7.4599999999999991</c:v>
                </c:pt>
                <c:pt idx="308">
                  <c:v>7.4899999999999993</c:v>
                </c:pt>
                <c:pt idx="309">
                  <c:v>7.4480000000000004</c:v>
                </c:pt>
                <c:pt idx="310">
                  <c:v>7.4480000000000004</c:v>
                </c:pt>
                <c:pt idx="311">
                  <c:v>7.4459999999999997</c:v>
                </c:pt>
                <c:pt idx="312">
                  <c:v>7.45</c:v>
                </c:pt>
                <c:pt idx="313">
                  <c:v>7.3220000000000001</c:v>
                </c:pt>
                <c:pt idx="314">
                  <c:v>7.3120000000000003</c:v>
                </c:pt>
                <c:pt idx="315">
                  <c:v>7.402000000000001</c:v>
                </c:pt>
                <c:pt idx="316">
                  <c:v>7.4620000000000006</c:v>
                </c:pt>
                <c:pt idx="317">
                  <c:v>7.5039999999999996</c:v>
                </c:pt>
                <c:pt idx="318">
                  <c:v>7.4640000000000004</c:v>
                </c:pt>
                <c:pt idx="319">
                  <c:v>7.4120000000000008</c:v>
                </c:pt>
                <c:pt idx="320">
                  <c:v>7.3774999999999995</c:v>
                </c:pt>
                <c:pt idx="321">
                  <c:v>7.347999999999999</c:v>
                </c:pt>
                <c:pt idx="322">
                  <c:v>7.24</c:v>
                </c:pt>
                <c:pt idx="323">
                  <c:v>7.2480000000000002</c:v>
                </c:pt>
                <c:pt idx="324">
                  <c:v>7.2180000000000009</c:v>
                </c:pt>
                <c:pt idx="325">
                  <c:v>7.3299999999999992</c:v>
                </c:pt>
                <c:pt idx="326">
                  <c:v>7.31</c:v>
                </c:pt>
                <c:pt idx="327">
                  <c:v>7.3240000000000007</c:v>
                </c:pt>
                <c:pt idx="328">
                  <c:v>7.35</c:v>
                </c:pt>
                <c:pt idx="329">
                  <c:v>7.4279999999999999</c:v>
                </c:pt>
                <c:pt idx="330">
                  <c:v>7.4539999999999988</c:v>
                </c:pt>
                <c:pt idx="331">
                  <c:v>7.444</c:v>
                </c:pt>
                <c:pt idx="332">
                  <c:v>7.3379999999999992</c:v>
                </c:pt>
                <c:pt idx="333">
                  <c:v>7.2680000000000007</c:v>
                </c:pt>
                <c:pt idx="334">
                  <c:v>7.2850000000000001</c:v>
                </c:pt>
                <c:pt idx="335">
                  <c:v>7.3480000000000008</c:v>
                </c:pt>
                <c:pt idx="336">
                  <c:v>7.3639999999999999</c:v>
                </c:pt>
                <c:pt idx="337">
                  <c:v>7.3960000000000008</c:v>
                </c:pt>
                <c:pt idx="338">
                  <c:v>7.4260000000000002</c:v>
                </c:pt>
                <c:pt idx="339">
                  <c:v>7.54</c:v>
                </c:pt>
                <c:pt idx="340">
                  <c:v>7.5459999999999994</c:v>
                </c:pt>
                <c:pt idx="341">
                  <c:v>7.5659999999999998</c:v>
                </c:pt>
                <c:pt idx="342">
                  <c:v>7.6519999999999992</c:v>
                </c:pt>
                <c:pt idx="343">
                  <c:v>7.6033333333333326</c:v>
                </c:pt>
                <c:pt idx="344">
                  <c:v>7.55</c:v>
                </c:pt>
                <c:pt idx="345">
                  <c:v>7.5349999999999993</c:v>
                </c:pt>
                <c:pt idx="346">
                  <c:v>7.56</c:v>
                </c:pt>
                <c:pt idx="347">
                  <c:v>7.6260000000000003</c:v>
                </c:pt>
                <c:pt idx="348">
                  <c:v>7.6579999999999995</c:v>
                </c:pt>
                <c:pt idx="349">
                  <c:v>7.7299999999999995</c:v>
                </c:pt>
                <c:pt idx="350">
                  <c:v>7.7875000000000005</c:v>
                </c:pt>
                <c:pt idx="351">
                  <c:v>7.8324999999999996</c:v>
                </c:pt>
                <c:pt idx="352">
                  <c:v>8.0120000000000005</c:v>
                </c:pt>
                <c:pt idx="353">
                  <c:v>7.9760000000000009</c:v>
                </c:pt>
                <c:pt idx="354">
                  <c:v>7.9820000000000011</c:v>
                </c:pt>
                <c:pt idx="355">
                  <c:v>7.9580000000000002</c:v>
                </c:pt>
                <c:pt idx="356">
                  <c:v>8.0020000000000007</c:v>
                </c:pt>
                <c:pt idx="357">
                  <c:v>8.0800000000000018</c:v>
                </c:pt>
                <c:pt idx="358">
                  <c:v>8.08</c:v>
                </c:pt>
                <c:pt idx="359">
                  <c:v>8.0380000000000003</c:v>
                </c:pt>
                <c:pt idx="360">
                  <c:v>8.0259999999999998</c:v>
                </c:pt>
                <c:pt idx="361">
                  <c:v>7.9960000000000004</c:v>
                </c:pt>
                <c:pt idx="362">
                  <c:v>7.9824999999999999</c:v>
                </c:pt>
                <c:pt idx="363">
                  <c:v>8.1239999999999988</c:v>
                </c:pt>
                <c:pt idx="364">
                  <c:v>8.1379999999999999</c:v>
                </c:pt>
                <c:pt idx="365">
                  <c:v>8.1479999999999997</c:v>
                </c:pt>
                <c:pt idx="366">
                  <c:v>8.1180000000000003</c:v>
                </c:pt>
                <c:pt idx="367">
                  <c:v>8.2119999999999997</c:v>
                </c:pt>
                <c:pt idx="368">
                  <c:v>8.2760000000000016</c:v>
                </c:pt>
                <c:pt idx="369">
                  <c:v>8.3460000000000001</c:v>
                </c:pt>
                <c:pt idx="370">
                  <c:v>8.3539999999999992</c:v>
                </c:pt>
                <c:pt idx="371">
                  <c:v>8.3919999999999995</c:v>
                </c:pt>
                <c:pt idx="372">
                  <c:v>8.4066666666666663</c:v>
                </c:pt>
                <c:pt idx="373">
                  <c:v>8.3819999999999997</c:v>
                </c:pt>
                <c:pt idx="374">
                  <c:v>8.4120000000000008</c:v>
                </c:pt>
                <c:pt idx="375">
                  <c:v>8.4939999999999998</c:v>
                </c:pt>
                <c:pt idx="376">
                  <c:v>8.5860000000000003</c:v>
                </c:pt>
                <c:pt idx="377">
                  <c:v>8.6224999999999987</c:v>
                </c:pt>
                <c:pt idx="378">
                  <c:v>8.6780000000000008</c:v>
                </c:pt>
                <c:pt idx="379">
                  <c:v>8.6460000000000008</c:v>
                </c:pt>
                <c:pt idx="380">
                  <c:v>8.6259999999999994</c:v>
                </c:pt>
                <c:pt idx="381">
                  <c:v>8.4619999999999997</c:v>
                </c:pt>
                <c:pt idx="382">
                  <c:v>8.3879999999999999</c:v>
                </c:pt>
                <c:pt idx="383">
                  <c:v>8.48</c:v>
                </c:pt>
                <c:pt idx="384">
                  <c:v>8.3659999999999997</c:v>
                </c:pt>
                <c:pt idx="385">
                  <c:v>8.3820000000000014</c:v>
                </c:pt>
                <c:pt idx="386">
                  <c:v>8.3424999999999994</c:v>
                </c:pt>
                <c:pt idx="387">
                  <c:v>8.3140000000000001</c:v>
                </c:pt>
                <c:pt idx="388">
                  <c:v>8.4559999999999995</c:v>
                </c:pt>
                <c:pt idx="389">
                  <c:v>8.5460000000000012</c:v>
                </c:pt>
                <c:pt idx="390">
                  <c:v>8.5839999999999996</c:v>
                </c:pt>
                <c:pt idx="391">
                  <c:v>8.5425000000000004</c:v>
                </c:pt>
                <c:pt idx="392">
                  <c:v>8.6219999999999999</c:v>
                </c:pt>
                <c:pt idx="393">
                  <c:v>8.6900000000000013</c:v>
                </c:pt>
                <c:pt idx="394">
                  <c:v>8.8180000000000014</c:v>
                </c:pt>
                <c:pt idx="395">
                  <c:v>8.86</c:v>
                </c:pt>
                <c:pt idx="396">
                  <c:v>8.77</c:v>
                </c:pt>
                <c:pt idx="397">
                  <c:v>8.7800000000000011</c:v>
                </c:pt>
                <c:pt idx="398">
                  <c:v>8.847999999999999</c:v>
                </c:pt>
                <c:pt idx="399">
                  <c:v>8.8620000000000001</c:v>
                </c:pt>
                <c:pt idx="400">
                  <c:v>8.9520000000000017</c:v>
                </c:pt>
                <c:pt idx="401">
                  <c:v>9.14</c:v>
                </c:pt>
                <c:pt idx="402">
                  <c:v>9.14</c:v>
                </c:pt>
                <c:pt idx="403">
                  <c:v>9.1374999999999993</c:v>
                </c:pt>
                <c:pt idx="404">
                  <c:v>9.15</c:v>
                </c:pt>
                <c:pt idx="405">
                  <c:v>9.1639999999999997</c:v>
                </c:pt>
                <c:pt idx="406">
                  <c:v>9.0419999999999998</c:v>
                </c:pt>
                <c:pt idx="407">
                  <c:v>8.9379999999999988</c:v>
                </c:pt>
                <c:pt idx="408">
                  <c:v>9.0479999999999983</c:v>
                </c:pt>
                <c:pt idx="409">
                  <c:v>9.1149999999999984</c:v>
                </c:pt>
                <c:pt idx="410">
                  <c:v>9.17</c:v>
                </c:pt>
                <c:pt idx="411">
                  <c:v>9.1780000000000008</c:v>
                </c:pt>
                <c:pt idx="412">
                  <c:v>9.1120000000000001</c:v>
                </c:pt>
                <c:pt idx="413">
                  <c:v>9.1199999999999992</c:v>
                </c:pt>
                <c:pt idx="414">
                  <c:v>9.1239999999999988</c:v>
                </c:pt>
                <c:pt idx="415">
                  <c:v>9.0939999999999994</c:v>
                </c:pt>
                <c:pt idx="416">
                  <c:v>9.0940000000000012</c:v>
                </c:pt>
                <c:pt idx="417">
                  <c:v>9.1775000000000002</c:v>
                </c:pt>
                <c:pt idx="418">
                  <c:v>9.1679999999999993</c:v>
                </c:pt>
                <c:pt idx="419">
                  <c:v>9.2540000000000013</c:v>
                </c:pt>
                <c:pt idx="420">
                  <c:v>9.3640000000000008</c:v>
                </c:pt>
                <c:pt idx="421">
                  <c:v>9.3659999999999997</c:v>
                </c:pt>
                <c:pt idx="422">
                  <c:v>9.2800000000000011</c:v>
                </c:pt>
                <c:pt idx="423">
                  <c:v>9.1059999999999999</c:v>
                </c:pt>
                <c:pt idx="424">
                  <c:v>9.0400000000000009</c:v>
                </c:pt>
                <c:pt idx="425">
                  <c:v>8.968</c:v>
                </c:pt>
                <c:pt idx="426">
                  <c:v>8.8779999999999983</c:v>
                </c:pt>
                <c:pt idx="427">
                  <c:v>8.9499999999999993</c:v>
                </c:pt>
                <c:pt idx="428">
                  <c:v>8.8320000000000007</c:v>
                </c:pt>
                <c:pt idx="429">
                  <c:v>8.7875000000000014</c:v>
                </c:pt>
                <c:pt idx="430">
                  <c:v>8.9280000000000008</c:v>
                </c:pt>
                <c:pt idx="431">
                  <c:v>9.01</c:v>
                </c:pt>
                <c:pt idx="432">
                  <c:v>9.0139999999999993</c:v>
                </c:pt>
                <c:pt idx="433">
                  <c:v>8.9719999999999995</c:v>
                </c:pt>
                <c:pt idx="434">
                  <c:v>8.9439999999999991</c:v>
                </c:pt>
                <c:pt idx="435">
                  <c:v>8.9980000000000011</c:v>
                </c:pt>
                <c:pt idx="436">
                  <c:v>9.0579999999999998</c:v>
                </c:pt>
                <c:pt idx="437">
                  <c:v>9.1720000000000006</c:v>
                </c:pt>
                <c:pt idx="438">
                  <c:v>9.3324999999999996</c:v>
                </c:pt>
                <c:pt idx="439">
                  <c:v>9.3079999999999998</c:v>
                </c:pt>
                <c:pt idx="440">
                  <c:v>9.3179999999999996</c:v>
                </c:pt>
                <c:pt idx="441">
                  <c:v>9.379999999999999</c:v>
                </c:pt>
                <c:pt idx="442">
                  <c:v>9.532</c:v>
                </c:pt>
                <c:pt idx="443">
                  <c:v>10.084999999999999</c:v>
                </c:pt>
                <c:pt idx="444">
                  <c:v>10.373999999999999</c:v>
                </c:pt>
                <c:pt idx="445">
                  <c:v>10.892000000000001</c:v>
                </c:pt>
                <c:pt idx="446">
                  <c:v>10.776</c:v>
                </c:pt>
                <c:pt idx="447">
                  <c:v>10.8725</c:v>
                </c:pt>
                <c:pt idx="448">
                  <c:v>10.692499999999999</c:v>
                </c:pt>
                <c:pt idx="449">
                  <c:v>10.705</c:v>
                </c:pt>
                <c:pt idx="450">
                  <c:v>10.34</c:v>
                </c:pt>
                <c:pt idx="451">
                  <c:v>10.291999999999998</c:v>
                </c:pt>
                <c:pt idx="452">
                  <c:v>10.453999999999999</c:v>
                </c:pt>
                <c:pt idx="453">
                  <c:v>10.372</c:v>
                </c:pt>
                <c:pt idx="454">
                  <c:v>10.425999999999998</c:v>
                </c:pt>
                <c:pt idx="455">
                  <c:v>10.5975</c:v>
                </c:pt>
                <c:pt idx="456">
                  <c:v>10.607999999999999</c:v>
                </c:pt>
                <c:pt idx="457">
                  <c:v>10.758000000000001</c:v>
                </c:pt>
                <c:pt idx="458">
                  <c:v>10.986000000000001</c:v>
                </c:pt>
                <c:pt idx="459">
                  <c:v>11.238</c:v>
                </c:pt>
                <c:pt idx="460">
                  <c:v>11.834</c:v>
                </c:pt>
                <c:pt idx="461">
                  <c:v>12.01</c:v>
                </c:pt>
                <c:pt idx="462">
                  <c:v>13.047999999999998</c:v>
                </c:pt>
                <c:pt idx="463">
                  <c:v>13.107999999999999</c:v>
                </c:pt>
                <c:pt idx="464">
                  <c:v>12.912000000000001</c:v>
                </c:pt>
                <c:pt idx="465">
                  <c:v>12.526</c:v>
                </c:pt>
                <c:pt idx="466">
                  <c:v>12.657999999999999</c:v>
                </c:pt>
                <c:pt idx="467">
                  <c:v>12.892000000000001</c:v>
                </c:pt>
                <c:pt idx="468">
                  <c:v>12.492500000000001</c:v>
                </c:pt>
                <c:pt idx="469">
                  <c:v>11.948</c:v>
                </c:pt>
                <c:pt idx="470">
                  <c:v>11.110000000000001</c:v>
                </c:pt>
                <c:pt idx="471">
                  <c:v>10.850000000000001</c:v>
                </c:pt>
                <c:pt idx="472">
                  <c:v>10.484</c:v>
                </c:pt>
                <c:pt idx="473">
                  <c:v>10.108000000000001</c:v>
                </c:pt>
                <c:pt idx="474">
                  <c:v>10.296000000000001</c:v>
                </c:pt>
                <c:pt idx="475">
                  <c:v>10.0625</c:v>
                </c:pt>
                <c:pt idx="476">
                  <c:v>10.172000000000001</c:v>
                </c:pt>
                <c:pt idx="477">
                  <c:v>9.958000000000002</c:v>
                </c:pt>
                <c:pt idx="478">
                  <c:v>9.6080000000000005</c:v>
                </c:pt>
                <c:pt idx="479">
                  <c:v>9.5460000000000012</c:v>
                </c:pt>
                <c:pt idx="480">
                  <c:v>9.8940000000000001</c:v>
                </c:pt>
                <c:pt idx="481">
                  <c:v>10.1325</c:v>
                </c:pt>
                <c:pt idx="482">
                  <c:v>10.209999999999999</c:v>
                </c:pt>
                <c:pt idx="483">
                  <c:v>10.156000000000002</c:v>
                </c:pt>
                <c:pt idx="484">
                  <c:v>10.27</c:v>
                </c:pt>
                <c:pt idx="485">
                  <c:v>10.637999999999998</c:v>
                </c:pt>
                <c:pt idx="486">
                  <c:v>10.821999999999999</c:v>
                </c:pt>
                <c:pt idx="487">
                  <c:v>10.952000000000002</c:v>
                </c:pt>
                <c:pt idx="488">
                  <c:v>11.258000000000001</c:v>
                </c:pt>
                <c:pt idx="489">
                  <c:v>11.6325</c:v>
                </c:pt>
                <c:pt idx="490">
                  <c:v>11.212</c:v>
                </c:pt>
                <c:pt idx="491">
                  <c:v>11.327999999999999</c:v>
                </c:pt>
                <c:pt idx="492">
                  <c:v>11.527999999999999</c:v>
                </c:pt>
                <c:pt idx="493">
                  <c:v>11.896000000000001</c:v>
                </c:pt>
                <c:pt idx="494">
                  <c:v>11.644</c:v>
                </c:pt>
                <c:pt idx="495">
                  <c:v>11.442499999999999</c:v>
                </c:pt>
                <c:pt idx="496">
                  <c:v>11.477999999999998</c:v>
                </c:pt>
                <c:pt idx="497">
                  <c:v>11.854000000000001</c:v>
                </c:pt>
                <c:pt idx="498">
                  <c:v>12.440000000000001</c:v>
                </c:pt>
                <c:pt idx="499">
                  <c:v>12.772500000000001</c:v>
                </c:pt>
                <c:pt idx="500">
                  <c:v>12.675000000000001</c:v>
                </c:pt>
                <c:pt idx="501">
                  <c:v>12.655999999999999</c:v>
                </c:pt>
                <c:pt idx="502">
                  <c:v>12.7575</c:v>
                </c:pt>
                <c:pt idx="503">
                  <c:v>12.908000000000001</c:v>
                </c:pt>
                <c:pt idx="504">
                  <c:v>13.256</c:v>
                </c:pt>
                <c:pt idx="505">
                  <c:v>12.957999999999998</c:v>
                </c:pt>
                <c:pt idx="506">
                  <c:v>12.339999999999998</c:v>
                </c:pt>
                <c:pt idx="507">
                  <c:v>12.265000000000001</c:v>
                </c:pt>
                <c:pt idx="508">
                  <c:v>12.486000000000001</c:v>
                </c:pt>
                <c:pt idx="509">
                  <c:v>12.612</c:v>
                </c:pt>
                <c:pt idx="510">
                  <c:v>12.782</c:v>
                </c:pt>
                <c:pt idx="511">
                  <c:v>12.836000000000002</c:v>
                </c:pt>
                <c:pt idx="512">
                  <c:v>13.187999999999999</c:v>
                </c:pt>
                <c:pt idx="513">
                  <c:v>13.426666666666668</c:v>
                </c:pt>
                <c:pt idx="514">
                  <c:v>13.136000000000001</c:v>
                </c:pt>
                <c:pt idx="515">
                  <c:v>13.479999999999999</c:v>
                </c:pt>
                <c:pt idx="516">
                  <c:v>13.184000000000001</c:v>
                </c:pt>
                <c:pt idx="517">
                  <c:v>12.8</c:v>
                </c:pt>
                <c:pt idx="518">
                  <c:v>13.016000000000002</c:v>
                </c:pt>
                <c:pt idx="519">
                  <c:v>13.238</c:v>
                </c:pt>
                <c:pt idx="520">
                  <c:v>13.481999999999999</c:v>
                </c:pt>
                <c:pt idx="521">
                  <c:v>13.607999999999999</c:v>
                </c:pt>
                <c:pt idx="522">
                  <c:v>13.747499999999999</c:v>
                </c:pt>
                <c:pt idx="523">
                  <c:v>13.916</c:v>
                </c:pt>
                <c:pt idx="524">
                  <c:v>14.375999999999999</c:v>
                </c:pt>
                <c:pt idx="525">
                  <c:v>14.370000000000001</c:v>
                </c:pt>
                <c:pt idx="526">
                  <c:v>14.012</c:v>
                </c:pt>
                <c:pt idx="527">
                  <c:v>13.8125</c:v>
                </c:pt>
                <c:pt idx="528">
                  <c:v>13.530000000000001</c:v>
                </c:pt>
                <c:pt idx="529">
                  <c:v>13.422000000000001</c:v>
                </c:pt>
                <c:pt idx="530">
                  <c:v>13.214000000000002</c:v>
                </c:pt>
                <c:pt idx="531">
                  <c:v>13.538</c:v>
                </c:pt>
                <c:pt idx="532">
                  <c:v>13.794</c:v>
                </c:pt>
                <c:pt idx="533">
                  <c:v>13.977499999999999</c:v>
                </c:pt>
                <c:pt idx="534">
                  <c:v>14.053999999999998</c:v>
                </c:pt>
                <c:pt idx="535">
                  <c:v>14.406000000000001</c:v>
                </c:pt>
                <c:pt idx="536">
                  <c:v>14.51</c:v>
                </c:pt>
                <c:pt idx="537">
                  <c:v>14.837999999999999</c:v>
                </c:pt>
                <c:pt idx="538">
                  <c:v>14.669999999999998</c:v>
                </c:pt>
                <c:pt idx="539">
                  <c:v>14.731999999999999</c:v>
                </c:pt>
                <c:pt idx="540">
                  <c:v>15.168000000000001</c:v>
                </c:pt>
                <c:pt idx="541">
                  <c:v>15.366</c:v>
                </c:pt>
                <c:pt idx="542">
                  <c:v>15.5275</c:v>
                </c:pt>
                <c:pt idx="543">
                  <c:v>15.148</c:v>
                </c:pt>
                <c:pt idx="544">
                  <c:v>14.98</c:v>
                </c:pt>
                <c:pt idx="545">
                  <c:v>15.648</c:v>
                </c:pt>
                <c:pt idx="546">
                  <c:v>15.306000000000001</c:v>
                </c:pt>
                <c:pt idx="547">
                  <c:v>14.8575</c:v>
                </c:pt>
                <c:pt idx="548">
                  <c:v>15.040000000000001</c:v>
                </c:pt>
                <c:pt idx="549">
                  <c:v>14.610000000000001</c:v>
                </c:pt>
                <c:pt idx="550">
                  <c:v>13.729999999999999</c:v>
                </c:pt>
                <c:pt idx="551">
                  <c:v>13.124000000000001</c:v>
                </c:pt>
                <c:pt idx="552">
                  <c:v>13.146000000000001</c:v>
                </c:pt>
                <c:pt idx="553">
                  <c:v>13.227500000000001</c:v>
                </c:pt>
                <c:pt idx="554">
                  <c:v>13.448000000000002</c:v>
                </c:pt>
                <c:pt idx="555">
                  <c:v>13.668000000000001</c:v>
                </c:pt>
                <c:pt idx="556">
                  <c:v>13.841999999999999</c:v>
                </c:pt>
                <c:pt idx="557">
                  <c:v>14.058000000000002</c:v>
                </c:pt>
                <c:pt idx="558">
                  <c:v>14.687999999999999</c:v>
                </c:pt>
                <c:pt idx="559">
                  <c:v>14.760000000000002</c:v>
                </c:pt>
                <c:pt idx="560">
                  <c:v>14.529999999999998</c:v>
                </c:pt>
                <c:pt idx="561">
                  <c:v>14.528</c:v>
                </c:pt>
                <c:pt idx="562">
                  <c:v>14.8</c:v>
                </c:pt>
                <c:pt idx="563">
                  <c:v>14.436666666666667</c:v>
                </c:pt>
                <c:pt idx="564">
                  <c:v>13.963999999999999</c:v>
                </c:pt>
                <c:pt idx="565">
                  <c:v>13.783999999999997</c:v>
                </c:pt>
                <c:pt idx="566">
                  <c:v>13.725999999999999</c:v>
                </c:pt>
                <c:pt idx="567">
                  <c:v>13.918000000000001</c:v>
                </c:pt>
                <c:pt idx="568">
                  <c:v>13.832000000000003</c:v>
                </c:pt>
                <c:pt idx="569">
                  <c:v>14.128</c:v>
                </c:pt>
                <c:pt idx="570">
                  <c:v>14.12</c:v>
                </c:pt>
                <c:pt idx="571">
                  <c:v>13.879999999999999</c:v>
                </c:pt>
                <c:pt idx="572">
                  <c:v>13.698000000000002</c:v>
                </c:pt>
                <c:pt idx="573">
                  <c:v>13.746</c:v>
                </c:pt>
                <c:pt idx="574">
                  <c:v>13.806000000000001</c:v>
                </c:pt>
                <c:pt idx="575">
                  <c:v>13.528</c:v>
                </c:pt>
                <c:pt idx="576">
                  <c:v>13.563999999999998</c:v>
                </c:pt>
                <c:pt idx="577">
                  <c:v>13.624000000000001</c:v>
                </c:pt>
                <c:pt idx="578">
                  <c:v>13.85</c:v>
                </c:pt>
                <c:pt idx="579">
                  <c:v>13.982000000000003</c:v>
                </c:pt>
                <c:pt idx="580">
                  <c:v>14.218</c:v>
                </c:pt>
                <c:pt idx="581">
                  <c:v>14.672000000000001</c:v>
                </c:pt>
                <c:pt idx="582">
                  <c:v>14.587999999999999</c:v>
                </c:pt>
                <c:pt idx="583">
                  <c:v>14.414999999999999</c:v>
                </c:pt>
                <c:pt idx="584">
                  <c:v>13.996</c:v>
                </c:pt>
                <c:pt idx="585">
                  <c:v>13.603999999999999</c:v>
                </c:pt>
                <c:pt idx="586">
                  <c:v>13.825999999999999</c:v>
                </c:pt>
                <c:pt idx="587">
                  <c:v>13.596</c:v>
                </c:pt>
                <c:pt idx="588">
                  <c:v>13.7</c:v>
                </c:pt>
                <c:pt idx="589">
                  <c:v>12.795999999999999</c:v>
                </c:pt>
                <c:pt idx="590">
                  <c:v>12.408000000000001</c:v>
                </c:pt>
                <c:pt idx="591">
                  <c:v>12.75</c:v>
                </c:pt>
                <c:pt idx="592">
                  <c:v>12.51</c:v>
                </c:pt>
                <c:pt idx="593">
                  <c:v>12.624000000000001</c:v>
                </c:pt>
                <c:pt idx="594">
                  <c:v>12.227999999999998</c:v>
                </c:pt>
                <c:pt idx="595">
                  <c:v>11.892000000000001</c:v>
                </c:pt>
                <c:pt idx="596">
                  <c:v>11.465999999999999</c:v>
                </c:pt>
                <c:pt idx="597">
                  <c:v>10.59</c:v>
                </c:pt>
                <c:pt idx="598">
                  <c:v>10.654</c:v>
                </c:pt>
                <c:pt idx="599">
                  <c:v>10.891999999999999</c:v>
                </c:pt>
                <c:pt idx="600">
                  <c:v>10.537500000000001</c:v>
                </c:pt>
                <c:pt idx="601">
                  <c:v>10.504999999999999</c:v>
                </c:pt>
                <c:pt idx="602">
                  <c:v>10.59</c:v>
                </c:pt>
                <c:pt idx="603">
                  <c:v>10.4925</c:v>
                </c:pt>
                <c:pt idx="604">
                  <c:v>10.7</c:v>
                </c:pt>
                <c:pt idx="605">
                  <c:v>10.522</c:v>
                </c:pt>
                <c:pt idx="606">
                  <c:v>10.564000000000002</c:v>
                </c:pt>
                <c:pt idx="607">
                  <c:v>10.575999999999999</c:v>
                </c:pt>
                <c:pt idx="608">
                  <c:v>10.43</c:v>
                </c:pt>
                <c:pt idx="609">
                  <c:v>10.358000000000001</c:v>
                </c:pt>
                <c:pt idx="610">
                  <c:v>10.318000000000001</c:v>
                </c:pt>
                <c:pt idx="611">
                  <c:v>10.406000000000001</c:v>
                </c:pt>
                <c:pt idx="612">
                  <c:v>10.678000000000001</c:v>
                </c:pt>
                <c:pt idx="613">
                  <c:v>10.876000000000001</c:v>
                </c:pt>
                <c:pt idx="614">
                  <c:v>10.916</c:v>
                </c:pt>
                <c:pt idx="615">
                  <c:v>10.752000000000001</c:v>
                </c:pt>
                <c:pt idx="616">
                  <c:v>10.395</c:v>
                </c:pt>
                <c:pt idx="617">
                  <c:v>10.25</c:v>
                </c:pt>
                <c:pt idx="618">
                  <c:v>10.514000000000001</c:v>
                </c:pt>
                <c:pt idx="619">
                  <c:v>10.522</c:v>
                </c:pt>
                <c:pt idx="620">
                  <c:v>10.603999999999999</c:v>
                </c:pt>
                <c:pt idx="621">
                  <c:v>10.6175</c:v>
                </c:pt>
                <c:pt idx="622">
                  <c:v>10.52</c:v>
                </c:pt>
                <c:pt idx="623">
                  <c:v>10.367999999999999</c:v>
                </c:pt>
                <c:pt idx="624">
                  <c:v>10.384</c:v>
                </c:pt>
                <c:pt idx="625">
                  <c:v>10.327999999999999</c:v>
                </c:pt>
                <c:pt idx="626">
                  <c:v>10.186</c:v>
                </c:pt>
                <c:pt idx="627">
                  <c:v>10.208</c:v>
                </c:pt>
                <c:pt idx="628">
                  <c:v>10.448</c:v>
                </c:pt>
                <c:pt idx="629">
                  <c:v>10.592000000000001</c:v>
                </c:pt>
                <c:pt idx="630">
                  <c:v>10.7875</c:v>
                </c:pt>
                <c:pt idx="631">
                  <c:v>10.866000000000001</c:v>
                </c:pt>
                <c:pt idx="632">
                  <c:v>10.712</c:v>
                </c:pt>
                <c:pt idx="633">
                  <c:v>10.868</c:v>
                </c:pt>
                <c:pt idx="634">
                  <c:v>11.006</c:v>
                </c:pt>
                <c:pt idx="635">
                  <c:v>11.247499999999999</c:v>
                </c:pt>
                <c:pt idx="636">
                  <c:v>11.398</c:v>
                </c:pt>
                <c:pt idx="637">
                  <c:v>11.36</c:v>
                </c:pt>
                <c:pt idx="638">
                  <c:v>11.565999999999999</c:v>
                </c:pt>
                <c:pt idx="639">
                  <c:v>11.952</c:v>
                </c:pt>
                <c:pt idx="640">
                  <c:v>12.1</c:v>
                </c:pt>
                <c:pt idx="641">
                  <c:v>11.707999999999998</c:v>
                </c:pt>
                <c:pt idx="642">
                  <c:v>11.584</c:v>
                </c:pt>
                <c:pt idx="643">
                  <c:v>11.943999999999999</c:v>
                </c:pt>
                <c:pt idx="644">
                  <c:v>11.762499999999999</c:v>
                </c:pt>
                <c:pt idx="645">
                  <c:v>11.690000000000001</c:v>
                </c:pt>
                <c:pt idx="646">
                  <c:v>11.592000000000002</c:v>
                </c:pt>
                <c:pt idx="647">
                  <c:v>11.458</c:v>
                </c:pt>
                <c:pt idx="648">
                  <c:v>11.384</c:v>
                </c:pt>
                <c:pt idx="649">
                  <c:v>11.5975</c:v>
                </c:pt>
                <c:pt idx="650">
                  <c:v>11.47</c:v>
                </c:pt>
                <c:pt idx="651">
                  <c:v>11.683999999999999</c:v>
                </c:pt>
                <c:pt idx="652">
                  <c:v>11.745999999999999</c:v>
                </c:pt>
                <c:pt idx="653">
                  <c:v>11.799999999999999</c:v>
                </c:pt>
                <c:pt idx="654">
                  <c:v>11.703999999999999</c:v>
                </c:pt>
                <c:pt idx="655">
                  <c:v>11.59</c:v>
                </c:pt>
                <c:pt idx="656">
                  <c:v>11.644000000000002</c:v>
                </c:pt>
                <c:pt idx="657">
                  <c:v>11.824</c:v>
                </c:pt>
                <c:pt idx="658">
                  <c:v>11.926</c:v>
                </c:pt>
                <c:pt idx="659">
                  <c:v>11.824</c:v>
                </c:pt>
                <c:pt idx="660">
                  <c:v>11.7925</c:v>
                </c:pt>
                <c:pt idx="661">
                  <c:v>11.785</c:v>
                </c:pt>
                <c:pt idx="662">
                  <c:v>11.713999999999999</c:v>
                </c:pt>
                <c:pt idx="663">
                  <c:v>11.592000000000001</c:v>
                </c:pt>
                <c:pt idx="664">
                  <c:v>11.632000000000001</c:v>
                </c:pt>
                <c:pt idx="665">
                  <c:v>11.634</c:v>
                </c:pt>
                <c:pt idx="666">
                  <c:v>11.738</c:v>
                </c:pt>
                <c:pt idx="667">
                  <c:v>11.852500000000001</c:v>
                </c:pt>
                <c:pt idx="668">
                  <c:v>11.97</c:v>
                </c:pt>
                <c:pt idx="669">
                  <c:v>12.048</c:v>
                </c:pt>
                <c:pt idx="670">
                  <c:v>12.180000000000001</c:v>
                </c:pt>
                <c:pt idx="671">
                  <c:v>12.294</c:v>
                </c:pt>
                <c:pt idx="672">
                  <c:v>12.462</c:v>
                </c:pt>
                <c:pt idx="673">
                  <c:v>12.456</c:v>
                </c:pt>
                <c:pt idx="674">
                  <c:v>12.608000000000001</c:v>
                </c:pt>
                <c:pt idx="675">
                  <c:v>12.492000000000001</c:v>
                </c:pt>
                <c:pt idx="676">
                  <c:v>12.662499999999998</c:v>
                </c:pt>
                <c:pt idx="677">
                  <c:v>12.74</c:v>
                </c:pt>
                <c:pt idx="678">
                  <c:v>12.892000000000001</c:v>
                </c:pt>
                <c:pt idx="679">
                  <c:v>13.228</c:v>
                </c:pt>
                <c:pt idx="680">
                  <c:v>13.491999999999999</c:v>
                </c:pt>
                <c:pt idx="681">
                  <c:v>13.591999999999999</c:v>
                </c:pt>
                <c:pt idx="682">
                  <c:v>13.855000000000002</c:v>
                </c:pt>
                <c:pt idx="683">
                  <c:v>13.465999999999999</c:v>
                </c:pt>
                <c:pt idx="684">
                  <c:v>13.431999999999999</c:v>
                </c:pt>
                <c:pt idx="685">
                  <c:v>13.551999999999998</c:v>
                </c:pt>
                <c:pt idx="686">
                  <c:v>13.788</c:v>
                </c:pt>
                <c:pt idx="687">
                  <c:v>13.797499999999999</c:v>
                </c:pt>
                <c:pt idx="688">
                  <c:v>13.456</c:v>
                </c:pt>
                <c:pt idx="689">
                  <c:v>13.324000000000002</c:v>
                </c:pt>
                <c:pt idx="690">
                  <c:v>13.112</c:v>
                </c:pt>
                <c:pt idx="691">
                  <c:v>12.824000000000002</c:v>
                </c:pt>
                <c:pt idx="692">
                  <c:v>12.673999999999999</c:v>
                </c:pt>
                <c:pt idx="693">
                  <c:v>12.709999999999999</c:v>
                </c:pt>
                <c:pt idx="694">
                  <c:v>12.662000000000001</c:v>
                </c:pt>
                <c:pt idx="695">
                  <c:v>12.816000000000003</c:v>
                </c:pt>
                <c:pt idx="696">
                  <c:v>12.827500000000001</c:v>
                </c:pt>
                <c:pt idx="697">
                  <c:v>12.513999999999999</c:v>
                </c:pt>
                <c:pt idx="698">
                  <c:v>12.346</c:v>
                </c:pt>
                <c:pt idx="699">
                  <c:v>12.464</c:v>
                </c:pt>
                <c:pt idx="700">
                  <c:v>12.506</c:v>
                </c:pt>
                <c:pt idx="701">
                  <c:v>12.327500000000001</c:v>
                </c:pt>
                <c:pt idx="702">
                  <c:v>12.192</c:v>
                </c:pt>
                <c:pt idx="703">
                  <c:v>11.848000000000001</c:v>
                </c:pt>
                <c:pt idx="704">
                  <c:v>11.761999999999997</c:v>
                </c:pt>
                <c:pt idx="705">
                  <c:v>11.71</c:v>
                </c:pt>
                <c:pt idx="706">
                  <c:v>11.7525</c:v>
                </c:pt>
                <c:pt idx="707">
                  <c:v>11.442500000000001</c:v>
                </c:pt>
                <c:pt idx="708">
                  <c:v>11.388</c:v>
                </c:pt>
                <c:pt idx="709">
                  <c:v>11.581999999999999</c:v>
                </c:pt>
                <c:pt idx="710">
                  <c:v>11.606</c:v>
                </c:pt>
                <c:pt idx="711">
                  <c:v>11.366</c:v>
                </c:pt>
                <c:pt idx="712">
                  <c:v>11.443999999999999</c:v>
                </c:pt>
                <c:pt idx="713">
                  <c:v>11.6225</c:v>
                </c:pt>
                <c:pt idx="714">
                  <c:v>11.518000000000002</c:v>
                </c:pt>
                <c:pt idx="715">
                  <c:v>11.467500000000001</c:v>
                </c:pt>
                <c:pt idx="716">
                  <c:v>11.151999999999999</c:v>
                </c:pt>
                <c:pt idx="717">
                  <c:v>11.2</c:v>
                </c:pt>
                <c:pt idx="718">
                  <c:v>11.379999999999999</c:v>
                </c:pt>
                <c:pt idx="719">
                  <c:v>11.353333333333333</c:v>
                </c:pt>
                <c:pt idx="720">
                  <c:v>11.608000000000001</c:v>
                </c:pt>
                <c:pt idx="721">
                  <c:v>11.861999999999998</c:v>
                </c:pt>
                <c:pt idx="722">
                  <c:v>11.83</c:v>
                </c:pt>
                <c:pt idx="723">
                  <c:v>11.91</c:v>
                </c:pt>
                <c:pt idx="724">
                  <c:v>11.891999999999999</c:v>
                </c:pt>
                <c:pt idx="725">
                  <c:v>11.734</c:v>
                </c:pt>
                <c:pt idx="726">
                  <c:v>11.737500000000001</c:v>
                </c:pt>
                <c:pt idx="727">
                  <c:v>11.492000000000001</c:v>
                </c:pt>
                <c:pt idx="728">
                  <c:v>11.192</c:v>
                </c:pt>
                <c:pt idx="729">
                  <c:v>11.337999999999999</c:v>
                </c:pt>
                <c:pt idx="730">
                  <c:v>11.273999999999999</c:v>
                </c:pt>
                <c:pt idx="731">
                  <c:v>11.141999999999999</c:v>
                </c:pt>
                <c:pt idx="732">
                  <c:v>10.794</c:v>
                </c:pt>
                <c:pt idx="733">
                  <c:v>10.6075</c:v>
                </c:pt>
                <c:pt idx="734">
                  <c:v>10.321999999999999</c:v>
                </c:pt>
                <c:pt idx="735">
                  <c:v>10.024000000000001</c:v>
                </c:pt>
                <c:pt idx="736">
                  <c:v>10.080000000000002</c:v>
                </c:pt>
                <c:pt idx="737">
                  <c:v>10.174000000000001</c:v>
                </c:pt>
                <c:pt idx="738">
                  <c:v>10.373999999999999</c:v>
                </c:pt>
                <c:pt idx="739">
                  <c:v>10.102499999999999</c:v>
                </c:pt>
                <c:pt idx="740">
                  <c:v>10.158000000000001</c:v>
                </c:pt>
                <c:pt idx="741">
                  <c:v>10.273999999999999</c:v>
                </c:pt>
                <c:pt idx="742">
                  <c:v>10.552000000000001</c:v>
                </c:pt>
                <c:pt idx="743">
                  <c:v>10.608000000000001</c:v>
                </c:pt>
                <c:pt idx="744">
                  <c:v>10.476000000000001</c:v>
                </c:pt>
                <c:pt idx="745">
                  <c:v>10.337999999999999</c:v>
                </c:pt>
                <c:pt idx="746">
                  <c:v>10.148</c:v>
                </c:pt>
                <c:pt idx="747">
                  <c:v>10.17</c:v>
                </c:pt>
                <c:pt idx="748">
                  <c:v>10.332000000000001</c:v>
                </c:pt>
                <c:pt idx="749">
                  <c:v>10.456</c:v>
                </c:pt>
                <c:pt idx="750">
                  <c:v>10.404</c:v>
                </c:pt>
                <c:pt idx="751">
                  <c:v>10.282500000000001</c:v>
                </c:pt>
                <c:pt idx="752">
                  <c:v>10.337999999999999</c:v>
                </c:pt>
                <c:pt idx="753">
                  <c:v>10.355</c:v>
                </c:pt>
                <c:pt idx="754">
                  <c:v>10.222</c:v>
                </c:pt>
                <c:pt idx="755">
                  <c:v>10.18</c:v>
                </c:pt>
                <c:pt idx="756">
                  <c:v>10.01</c:v>
                </c:pt>
                <c:pt idx="757">
                  <c:v>9.9024999999999999</c:v>
                </c:pt>
                <c:pt idx="758">
                  <c:v>9.8000000000000007</c:v>
                </c:pt>
                <c:pt idx="759">
                  <c:v>9.6739999999999995</c:v>
                </c:pt>
                <c:pt idx="760">
                  <c:v>9.65</c:v>
                </c:pt>
                <c:pt idx="761">
                  <c:v>9.6140000000000008</c:v>
                </c:pt>
                <c:pt idx="762">
                  <c:v>9.24</c:v>
                </c:pt>
                <c:pt idx="763">
                  <c:v>9.0739999999999998</c:v>
                </c:pt>
                <c:pt idx="764">
                  <c:v>9.0220000000000002</c:v>
                </c:pt>
                <c:pt idx="765">
                  <c:v>9.0250000000000004</c:v>
                </c:pt>
                <c:pt idx="766">
                  <c:v>9.3420000000000005</c:v>
                </c:pt>
                <c:pt idx="767">
                  <c:v>9.2675000000000001</c:v>
                </c:pt>
                <c:pt idx="768">
                  <c:v>9.1840000000000011</c:v>
                </c:pt>
                <c:pt idx="769">
                  <c:v>9.0499999999999989</c:v>
                </c:pt>
                <c:pt idx="770">
                  <c:v>9.0079999999999991</c:v>
                </c:pt>
                <c:pt idx="771">
                  <c:v>8.77</c:v>
                </c:pt>
                <c:pt idx="772">
                  <c:v>8.5279999999999987</c:v>
                </c:pt>
                <c:pt idx="773">
                  <c:v>8.1120000000000001</c:v>
                </c:pt>
                <c:pt idx="774">
                  <c:v>7.9159999999999995</c:v>
                </c:pt>
                <c:pt idx="775">
                  <c:v>7.75</c:v>
                </c:pt>
                <c:pt idx="776">
                  <c:v>7.7600000000000007</c:v>
                </c:pt>
                <c:pt idx="777">
                  <c:v>7.4725000000000001</c:v>
                </c:pt>
                <c:pt idx="778">
                  <c:v>7.3860000000000001</c:v>
                </c:pt>
                <c:pt idx="779">
                  <c:v>7.24</c:v>
                </c:pt>
                <c:pt idx="780">
                  <c:v>7.0780000000000003</c:v>
                </c:pt>
                <c:pt idx="781">
                  <c:v>7.4620000000000006</c:v>
                </c:pt>
                <c:pt idx="782">
                  <c:v>7.45</c:v>
                </c:pt>
                <c:pt idx="783">
                  <c:v>7.5220000000000011</c:v>
                </c:pt>
                <c:pt idx="784">
                  <c:v>7.8599999999999994</c:v>
                </c:pt>
                <c:pt idx="785">
                  <c:v>7.8375000000000004</c:v>
                </c:pt>
                <c:pt idx="786">
                  <c:v>8.0560000000000009</c:v>
                </c:pt>
                <c:pt idx="787">
                  <c:v>8.17</c:v>
                </c:pt>
                <c:pt idx="788">
                  <c:v>7.7959999999999994</c:v>
                </c:pt>
                <c:pt idx="789">
                  <c:v>7.5760000000000005</c:v>
                </c:pt>
                <c:pt idx="790">
                  <c:v>7.3879999999999999</c:v>
                </c:pt>
                <c:pt idx="791">
                  <c:v>7.3574999999999999</c:v>
                </c:pt>
                <c:pt idx="792">
                  <c:v>7.266</c:v>
                </c:pt>
                <c:pt idx="793">
                  <c:v>7.1760000000000002</c:v>
                </c:pt>
                <c:pt idx="794">
                  <c:v>7.3819999999999997</c:v>
                </c:pt>
                <c:pt idx="795">
                  <c:v>7.3620000000000001</c:v>
                </c:pt>
                <c:pt idx="796">
                  <c:v>7.3400000000000007</c:v>
                </c:pt>
                <c:pt idx="797">
                  <c:v>7.1219999999999999</c:v>
                </c:pt>
                <c:pt idx="798">
                  <c:v>7.0120000000000005</c:v>
                </c:pt>
                <c:pt idx="799">
                  <c:v>7.0200000000000005</c:v>
                </c:pt>
                <c:pt idx="800">
                  <c:v>7.2799999999999994</c:v>
                </c:pt>
                <c:pt idx="801">
                  <c:v>7.5220000000000002</c:v>
                </c:pt>
                <c:pt idx="802">
                  <c:v>7.5900000000000007</c:v>
                </c:pt>
                <c:pt idx="803">
                  <c:v>7.4819999999999993</c:v>
                </c:pt>
                <c:pt idx="804">
                  <c:v>7.3459999999999992</c:v>
                </c:pt>
                <c:pt idx="805">
                  <c:v>7.3725000000000005</c:v>
                </c:pt>
                <c:pt idx="806">
                  <c:v>7.5680000000000005</c:v>
                </c:pt>
                <c:pt idx="807">
                  <c:v>7.4520000000000008</c:v>
                </c:pt>
                <c:pt idx="808">
                  <c:v>7.331999999999999</c:v>
                </c:pt>
                <c:pt idx="809">
                  <c:v>7.335</c:v>
                </c:pt>
                <c:pt idx="810">
                  <c:v>7.2919999999999989</c:v>
                </c:pt>
                <c:pt idx="811">
                  <c:v>7.1620000000000008</c:v>
                </c:pt>
                <c:pt idx="812">
                  <c:v>7.1400000000000006</c:v>
                </c:pt>
                <c:pt idx="813">
                  <c:v>7.0720000000000001</c:v>
                </c:pt>
                <c:pt idx="814">
                  <c:v>7.1139999999999999</c:v>
                </c:pt>
                <c:pt idx="815">
                  <c:v>7.1019999999999994</c:v>
                </c:pt>
                <c:pt idx="816">
                  <c:v>7.1560000000000006</c:v>
                </c:pt>
                <c:pt idx="817">
                  <c:v>7.0975000000000001</c:v>
                </c:pt>
                <c:pt idx="818">
                  <c:v>7.0620000000000003</c:v>
                </c:pt>
                <c:pt idx="819">
                  <c:v>7.0324999999999989</c:v>
                </c:pt>
                <c:pt idx="820">
                  <c:v>7.1099999999999994</c:v>
                </c:pt>
                <c:pt idx="821">
                  <c:v>7.2039999999999988</c:v>
                </c:pt>
                <c:pt idx="822">
                  <c:v>7.2679999999999989</c:v>
                </c:pt>
                <c:pt idx="823">
                  <c:v>7.3050000000000006</c:v>
                </c:pt>
                <c:pt idx="824">
                  <c:v>7.2180000000000009</c:v>
                </c:pt>
                <c:pt idx="825">
                  <c:v>7.1840000000000002</c:v>
                </c:pt>
                <c:pt idx="826">
                  <c:v>7.2159999999999993</c:v>
                </c:pt>
                <c:pt idx="827">
                  <c:v>7.2080000000000002</c:v>
                </c:pt>
                <c:pt idx="828">
                  <c:v>7.242</c:v>
                </c:pt>
                <c:pt idx="829">
                  <c:v>7.4419999999999984</c:v>
                </c:pt>
                <c:pt idx="830">
                  <c:v>7.5900000000000007</c:v>
                </c:pt>
                <c:pt idx="831">
                  <c:v>8.0419999999999998</c:v>
                </c:pt>
                <c:pt idx="832">
                  <c:v>8.1649999999999991</c:v>
                </c:pt>
                <c:pt idx="833">
                  <c:v>8.3719999999999999</c:v>
                </c:pt>
                <c:pt idx="834">
                  <c:v>8.4220000000000006</c:v>
                </c:pt>
                <c:pt idx="835">
                  <c:v>8.52</c:v>
                </c:pt>
                <c:pt idx="836">
                  <c:v>8.782</c:v>
                </c:pt>
                <c:pt idx="837">
                  <c:v>8.6999999999999993</c:v>
                </c:pt>
                <c:pt idx="838">
                  <c:v>8.5719999999999992</c:v>
                </c:pt>
                <c:pt idx="839">
                  <c:v>8.5460000000000012</c:v>
                </c:pt>
                <c:pt idx="840">
                  <c:v>8.3259999999999987</c:v>
                </c:pt>
                <c:pt idx="841">
                  <c:v>8.2680000000000007</c:v>
                </c:pt>
                <c:pt idx="842">
                  <c:v>8.34</c:v>
                </c:pt>
                <c:pt idx="843">
                  <c:v>8.2974999999999994</c:v>
                </c:pt>
                <c:pt idx="844">
                  <c:v>8.3659999999999997</c:v>
                </c:pt>
                <c:pt idx="845">
                  <c:v>8.4420000000000002</c:v>
                </c:pt>
                <c:pt idx="846">
                  <c:v>8.5939999999999994</c:v>
                </c:pt>
                <c:pt idx="847">
                  <c:v>8.7200000000000006</c:v>
                </c:pt>
                <c:pt idx="848">
                  <c:v>8.7240000000000002</c:v>
                </c:pt>
                <c:pt idx="849">
                  <c:v>8.6539999999999999</c:v>
                </c:pt>
                <c:pt idx="850">
                  <c:v>8.7619999999999987</c:v>
                </c:pt>
                <c:pt idx="851">
                  <c:v>9.0539999999999985</c:v>
                </c:pt>
                <c:pt idx="852">
                  <c:v>9.3925000000000001</c:v>
                </c:pt>
                <c:pt idx="853">
                  <c:v>9.41</c:v>
                </c:pt>
                <c:pt idx="854">
                  <c:v>9.4160000000000004</c:v>
                </c:pt>
                <c:pt idx="855">
                  <c:v>9.5660000000000007</c:v>
                </c:pt>
                <c:pt idx="856">
                  <c:v>9.6759999999999984</c:v>
                </c:pt>
                <c:pt idx="857">
                  <c:v>9.9574999999999996</c:v>
                </c:pt>
                <c:pt idx="858">
                  <c:v>9.8520000000000003</c:v>
                </c:pt>
                <c:pt idx="859">
                  <c:v>8.9359999999999999</c:v>
                </c:pt>
                <c:pt idx="860">
                  <c:v>8.902000000000001</c:v>
                </c:pt>
                <c:pt idx="861">
                  <c:v>8.7624999999999993</c:v>
                </c:pt>
                <c:pt idx="862">
                  <c:v>8.8339999999999996</c:v>
                </c:pt>
                <c:pt idx="863">
                  <c:v>8.8580000000000005</c:v>
                </c:pt>
                <c:pt idx="864">
                  <c:v>9.0299999999999994</c:v>
                </c:pt>
                <c:pt idx="865">
                  <c:v>9.0180000000000007</c:v>
                </c:pt>
                <c:pt idx="866">
                  <c:v>9.1660000000000004</c:v>
                </c:pt>
                <c:pt idx="867">
                  <c:v>8.9160000000000004</c:v>
                </c:pt>
                <c:pt idx="868">
                  <c:v>8.8420000000000005</c:v>
                </c:pt>
                <c:pt idx="869">
                  <c:v>8.9139999999999997</c:v>
                </c:pt>
                <c:pt idx="870">
                  <c:v>8.5975000000000001</c:v>
                </c:pt>
                <c:pt idx="871">
                  <c:v>8.4379999999999988</c:v>
                </c:pt>
                <c:pt idx="872">
                  <c:v>8.23</c:v>
                </c:pt>
                <c:pt idx="873">
                  <c:v>8.1479999999999997</c:v>
                </c:pt>
                <c:pt idx="874">
                  <c:v>8.2974999999999994</c:v>
                </c:pt>
                <c:pt idx="875">
                  <c:v>8.2159999999999993</c:v>
                </c:pt>
                <c:pt idx="876">
                  <c:v>8.1479999999999997</c:v>
                </c:pt>
                <c:pt idx="877">
                  <c:v>8.3159999999999989</c:v>
                </c:pt>
                <c:pt idx="878">
                  <c:v>8.3079999999999981</c:v>
                </c:pt>
                <c:pt idx="879">
                  <c:v>8.4640000000000004</c:v>
                </c:pt>
                <c:pt idx="880">
                  <c:v>8.5500000000000007</c:v>
                </c:pt>
                <c:pt idx="881">
                  <c:v>8.64</c:v>
                </c:pt>
                <c:pt idx="882">
                  <c:v>8.5820000000000007</c:v>
                </c:pt>
                <c:pt idx="883">
                  <c:v>8.8019999999999996</c:v>
                </c:pt>
                <c:pt idx="884">
                  <c:v>8.8039999999999985</c:v>
                </c:pt>
                <c:pt idx="885">
                  <c:v>8.9039999999999999</c:v>
                </c:pt>
                <c:pt idx="886">
                  <c:v>9.0399999999999991</c:v>
                </c:pt>
                <c:pt idx="887">
                  <c:v>9.0999999999999979</c:v>
                </c:pt>
                <c:pt idx="888">
                  <c:v>9.2160000000000011</c:v>
                </c:pt>
                <c:pt idx="889">
                  <c:v>9.1349999999999998</c:v>
                </c:pt>
                <c:pt idx="890">
                  <c:v>8.968</c:v>
                </c:pt>
                <c:pt idx="891">
                  <c:v>8.8239999999999998</c:v>
                </c:pt>
                <c:pt idx="892">
                  <c:v>8.9700000000000006</c:v>
                </c:pt>
                <c:pt idx="893">
                  <c:v>8.8719999999999999</c:v>
                </c:pt>
                <c:pt idx="894">
                  <c:v>8.8625000000000007</c:v>
                </c:pt>
                <c:pt idx="895">
                  <c:v>9.0759999999999987</c:v>
                </c:pt>
                <c:pt idx="896">
                  <c:v>9.1199999999999992</c:v>
                </c:pt>
                <c:pt idx="897">
                  <c:v>9.113999999999999</c:v>
                </c:pt>
                <c:pt idx="898">
                  <c:v>9.0440000000000005</c:v>
                </c:pt>
                <c:pt idx="899">
                  <c:v>9.218</c:v>
                </c:pt>
                <c:pt idx="900">
                  <c:v>9.3620000000000001</c:v>
                </c:pt>
                <c:pt idx="901">
                  <c:v>9.3579999999999988</c:v>
                </c:pt>
                <c:pt idx="902">
                  <c:v>9.2900000000000009</c:v>
                </c:pt>
                <c:pt idx="903">
                  <c:v>8.9925000000000015</c:v>
                </c:pt>
                <c:pt idx="904">
                  <c:v>8.9259999999999984</c:v>
                </c:pt>
                <c:pt idx="905">
                  <c:v>8.9499999999999993</c:v>
                </c:pt>
                <c:pt idx="906">
                  <c:v>9.01</c:v>
                </c:pt>
                <c:pt idx="907">
                  <c:v>8.863999999999999</c:v>
                </c:pt>
                <c:pt idx="908">
                  <c:v>8.7824999999999989</c:v>
                </c:pt>
                <c:pt idx="909">
                  <c:v>8.798</c:v>
                </c:pt>
                <c:pt idx="910">
                  <c:v>8.8000000000000007</c:v>
                </c:pt>
                <c:pt idx="911">
                  <c:v>8.6879999999999988</c:v>
                </c:pt>
                <c:pt idx="912">
                  <c:v>8.895999999999999</c:v>
                </c:pt>
                <c:pt idx="913">
                  <c:v>8.9725000000000001</c:v>
                </c:pt>
                <c:pt idx="914">
                  <c:v>9.0649999999999995</c:v>
                </c:pt>
                <c:pt idx="915">
                  <c:v>9.1059999999999999</c:v>
                </c:pt>
                <c:pt idx="916">
                  <c:v>9.0560000000000009</c:v>
                </c:pt>
                <c:pt idx="917">
                  <c:v>9.1359999999999992</c:v>
                </c:pt>
                <c:pt idx="918">
                  <c:v>9.1080000000000005</c:v>
                </c:pt>
                <c:pt idx="919">
                  <c:v>9.1419999999999995</c:v>
                </c:pt>
                <c:pt idx="920">
                  <c:v>9.2424999999999997</c:v>
                </c:pt>
                <c:pt idx="921">
                  <c:v>9.1820000000000004</c:v>
                </c:pt>
                <c:pt idx="922">
                  <c:v>9.02</c:v>
                </c:pt>
                <c:pt idx="923">
                  <c:v>8.9719999999999995</c:v>
                </c:pt>
                <c:pt idx="924">
                  <c:v>8.9980000000000011</c:v>
                </c:pt>
                <c:pt idx="925">
                  <c:v>9.0479999999999983</c:v>
                </c:pt>
                <c:pt idx="926">
                  <c:v>9.2119999999999997</c:v>
                </c:pt>
                <c:pt idx="927">
                  <c:v>9.3125</c:v>
                </c:pt>
                <c:pt idx="928">
                  <c:v>9.3320000000000007</c:v>
                </c:pt>
                <c:pt idx="929">
                  <c:v>9.266</c:v>
                </c:pt>
                <c:pt idx="930">
                  <c:v>9.354000000000001</c:v>
                </c:pt>
                <c:pt idx="931">
                  <c:v>9.4849999999999994</c:v>
                </c:pt>
                <c:pt idx="932">
                  <c:v>9.3699999999999992</c:v>
                </c:pt>
                <c:pt idx="933">
                  <c:v>9.2039999999999988</c:v>
                </c:pt>
                <c:pt idx="934">
                  <c:v>9.27</c:v>
                </c:pt>
                <c:pt idx="935">
                  <c:v>9.1379999999999981</c:v>
                </c:pt>
                <c:pt idx="936">
                  <c:v>9.09</c:v>
                </c:pt>
                <c:pt idx="937">
                  <c:v>9.0660000000000007</c:v>
                </c:pt>
                <c:pt idx="938">
                  <c:v>9.0519999999999996</c:v>
                </c:pt>
                <c:pt idx="939">
                  <c:v>8.7859999999999996</c:v>
                </c:pt>
                <c:pt idx="940">
                  <c:v>8.6280000000000001</c:v>
                </c:pt>
                <c:pt idx="941">
                  <c:v>8.57</c:v>
                </c:pt>
                <c:pt idx="942">
                  <c:v>8.282</c:v>
                </c:pt>
                <c:pt idx="943">
                  <c:v>8.2579999999999991</c:v>
                </c:pt>
                <c:pt idx="944">
                  <c:v>8.3360000000000003</c:v>
                </c:pt>
                <c:pt idx="945">
                  <c:v>8.1359999999999992</c:v>
                </c:pt>
                <c:pt idx="946">
                  <c:v>8.0749999999999993</c:v>
                </c:pt>
                <c:pt idx="947">
                  <c:v>8.0060000000000002</c:v>
                </c:pt>
                <c:pt idx="948">
                  <c:v>8.07</c:v>
                </c:pt>
                <c:pt idx="949">
                  <c:v>7.9739999999999993</c:v>
                </c:pt>
                <c:pt idx="950">
                  <c:v>7.8240000000000007</c:v>
                </c:pt>
                <c:pt idx="951">
                  <c:v>8.0380000000000003</c:v>
                </c:pt>
                <c:pt idx="952">
                  <c:v>8.18</c:v>
                </c:pt>
                <c:pt idx="953">
                  <c:v>8.23</c:v>
                </c:pt>
                <c:pt idx="954">
                  <c:v>8.2479999999999993</c:v>
                </c:pt>
                <c:pt idx="955">
                  <c:v>8.1675000000000004</c:v>
                </c:pt>
                <c:pt idx="956">
                  <c:v>8.1319999999999997</c:v>
                </c:pt>
                <c:pt idx="957">
                  <c:v>8.1519999999999975</c:v>
                </c:pt>
                <c:pt idx="958">
                  <c:v>8.3060000000000009</c:v>
                </c:pt>
                <c:pt idx="959">
                  <c:v>8.1819999999999986</c:v>
                </c:pt>
                <c:pt idx="960">
                  <c:v>8.0024999999999995</c:v>
                </c:pt>
                <c:pt idx="961">
                  <c:v>7.9860000000000015</c:v>
                </c:pt>
                <c:pt idx="962">
                  <c:v>7.8940000000000001</c:v>
                </c:pt>
                <c:pt idx="963">
                  <c:v>7.9159999999999995</c:v>
                </c:pt>
                <c:pt idx="964">
                  <c:v>7.918000000000001</c:v>
                </c:pt>
                <c:pt idx="965">
                  <c:v>7.8559999999999999</c:v>
                </c:pt>
                <c:pt idx="966">
                  <c:v>7.83</c:v>
                </c:pt>
                <c:pt idx="967">
                  <c:v>7.8480000000000008</c:v>
                </c:pt>
                <c:pt idx="968">
                  <c:v>7.8379999999999992</c:v>
                </c:pt>
                <c:pt idx="969">
                  <c:v>7.8159999999999998</c:v>
                </c:pt>
                <c:pt idx="970">
                  <c:v>7.7819999999999991</c:v>
                </c:pt>
                <c:pt idx="971">
                  <c:v>7.9325000000000001</c:v>
                </c:pt>
                <c:pt idx="972">
                  <c:v>7.9749999999999996</c:v>
                </c:pt>
                <c:pt idx="973">
                  <c:v>8.0419999999999998</c:v>
                </c:pt>
                <c:pt idx="974">
                  <c:v>8.2424999999999997</c:v>
                </c:pt>
                <c:pt idx="975">
                  <c:v>8.3640000000000008</c:v>
                </c:pt>
                <c:pt idx="976">
                  <c:v>8.4719999999999995</c:v>
                </c:pt>
                <c:pt idx="977">
                  <c:v>8.484</c:v>
                </c:pt>
                <c:pt idx="978">
                  <c:v>8.3919999999999995</c:v>
                </c:pt>
                <c:pt idx="979">
                  <c:v>8.5774999999999988</c:v>
                </c:pt>
                <c:pt idx="980">
                  <c:v>8.5019999999999989</c:v>
                </c:pt>
                <c:pt idx="981">
                  <c:v>8.6080000000000005</c:v>
                </c:pt>
                <c:pt idx="982">
                  <c:v>8.652000000000001</c:v>
                </c:pt>
                <c:pt idx="983">
                  <c:v>8.5460000000000012</c:v>
                </c:pt>
                <c:pt idx="984">
                  <c:v>8.5579999999999998</c:v>
                </c:pt>
                <c:pt idx="985">
                  <c:v>8.5920000000000023</c:v>
                </c:pt>
                <c:pt idx="986">
                  <c:v>8.6150000000000002</c:v>
                </c:pt>
                <c:pt idx="987">
                  <c:v>8.8259999999999987</c:v>
                </c:pt>
                <c:pt idx="988">
                  <c:v>9.0240000000000009</c:v>
                </c:pt>
                <c:pt idx="989">
                  <c:v>9.0180000000000007</c:v>
                </c:pt>
                <c:pt idx="990">
                  <c:v>8.81</c:v>
                </c:pt>
                <c:pt idx="991">
                  <c:v>8.6759999999999984</c:v>
                </c:pt>
                <c:pt idx="992">
                  <c:v>8.6639999999999997</c:v>
                </c:pt>
                <c:pt idx="993">
                  <c:v>8.58</c:v>
                </c:pt>
                <c:pt idx="994">
                  <c:v>8.4580000000000002</c:v>
                </c:pt>
                <c:pt idx="995">
                  <c:v>8.4400000000000013</c:v>
                </c:pt>
                <c:pt idx="996">
                  <c:v>8.5179999999999989</c:v>
                </c:pt>
                <c:pt idx="997">
                  <c:v>8.5120000000000005</c:v>
                </c:pt>
                <c:pt idx="998">
                  <c:v>8.44</c:v>
                </c:pt>
                <c:pt idx="999">
                  <c:v>8.532</c:v>
                </c:pt>
                <c:pt idx="1000">
                  <c:v>8.4740000000000002</c:v>
                </c:pt>
                <c:pt idx="1001">
                  <c:v>8.4820000000000011</c:v>
                </c:pt>
                <c:pt idx="1002">
                  <c:v>8.3659999999999997</c:v>
                </c:pt>
                <c:pt idx="1003">
                  <c:v>8.7200000000000006</c:v>
                </c:pt>
                <c:pt idx="1004">
                  <c:v>8.7140000000000022</c:v>
                </c:pt>
                <c:pt idx="1005">
                  <c:v>8.9220000000000006</c:v>
                </c:pt>
                <c:pt idx="1006">
                  <c:v>8.879999999999999</c:v>
                </c:pt>
                <c:pt idx="1007">
                  <c:v>8.8524999999999991</c:v>
                </c:pt>
                <c:pt idx="1008">
                  <c:v>8.8379999999999992</c:v>
                </c:pt>
                <c:pt idx="1009">
                  <c:v>8.9160000000000004</c:v>
                </c:pt>
                <c:pt idx="1010">
                  <c:v>8.9580000000000002</c:v>
                </c:pt>
                <c:pt idx="1011">
                  <c:v>8.6859999999999999</c:v>
                </c:pt>
                <c:pt idx="1012">
                  <c:v>8.870000000000001</c:v>
                </c:pt>
                <c:pt idx="1013">
                  <c:v>8.7360000000000007</c:v>
                </c:pt>
                <c:pt idx="1014">
                  <c:v>8.6380000000000017</c:v>
                </c:pt>
                <c:pt idx="1015">
                  <c:v>8.6379999999999999</c:v>
                </c:pt>
                <c:pt idx="1016">
                  <c:v>8.532</c:v>
                </c:pt>
                <c:pt idx="1017">
                  <c:v>8.3499999999999979</c:v>
                </c:pt>
                <c:pt idx="1018">
                  <c:v>8.3025000000000002</c:v>
                </c:pt>
                <c:pt idx="1019">
                  <c:v>8.2859999999999996</c:v>
                </c:pt>
                <c:pt idx="1020">
                  <c:v>8.1580000000000013</c:v>
                </c:pt>
                <c:pt idx="1021">
                  <c:v>7.9719999999999995</c:v>
                </c:pt>
                <c:pt idx="1022">
                  <c:v>8.0340000000000007</c:v>
                </c:pt>
                <c:pt idx="1023">
                  <c:v>8.1359999999999992</c:v>
                </c:pt>
                <c:pt idx="1024">
                  <c:v>8.0124999999999993</c:v>
                </c:pt>
                <c:pt idx="1025">
                  <c:v>8.1999999999999993</c:v>
                </c:pt>
                <c:pt idx="1026">
                  <c:v>8.1349999999999998</c:v>
                </c:pt>
                <c:pt idx="1027">
                  <c:v>8.0460000000000012</c:v>
                </c:pt>
                <c:pt idx="1028">
                  <c:v>7.9799999999999995</c:v>
                </c:pt>
                <c:pt idx="1029">
                  <c:v>7.8019999999999996</c:v>
                </c:pt>
                <c:pt idx="1030">
                  <c:v>7.7850000000000001</c:v>
                </c:pt>
                <c:pt idx="1031">
                  <c:v>7.8680000000000003</c:v>
                </c:pt>
                <c:pt idx="1032">
                  <c:v>8.0399999999999991</c:v>
                </c:pt>
                <c:pt idx="1033">
                  <c:v>8.09</c:v>
                </c:pt>
                <c:pt idx="1034">
                  <c:v>8.0759999999999987</c:v>
                </c:pt>
                <c:pt idx="1035">
                  <c:v>8.1740000000000013</c:v>
                </c:pt>
                <c:pt idx="1036">
                  <c:v>8.0824999999999996</c:v>
                </c:pt>
                <c:pt idx="1037">
                  <c:v>8.01</c:v>
                </c:pt>
                <c:pt idx="1038">
                  <c:v>8.0300000000000011</c:v>
                </c:pt>
                <c:pt idx="1039">
                  <c:v>8.0380000000000003</c:v>
                </c:pt>
                <c:pt idx="1040">
                  <c:v>8.0760000000000005</c:v>
                </c:pt>
                <c:pt idx="1041">
                  <c:v>8.0180000000000007</c:v>
                </c:pt>
                <c:pt idx="1042">
                  <c:v>8.0620000000000012</c:v>
                </c:pt>
                <c:pt idx="1043">
                  <c:v>8.1140000000000008</c:v>
                </c:pt>
                <c:pt idx="1044">
                  <c:v>8.08</c:v>
                </c:pt>
                <c:pt idx="1045">
                  <c:v>8.0719999999999992</c:v>
                </c:pt>
                <c:pt idx="1046">
                  <c:v>8.227999999999998</c:v>
                </c:pt>
                <c:pt idx="1047">
                  <c:v>8.3159999999999989</c:v>
                </c:pt>
                <c:pt idx="1048">
                  <c:v>8.3199999999999985</c:v>
                </c:pt>
                <c:pt idx="1049">
                  <c:v>8.2959999999999994</c:v>
                </c:pt>
                <c:pt idx="1050">
                  <c:v>8.3025000000000002</c:v>
                </c:pt>
                <c:pt idx="1051">
                  <c:v>8.3060000000000009</c:v>
                </c:pt>
                <c:pt idx="1052">
                  <c:v>8.2880000000000003</c:v>
                </c:pt>
                <c:pt idx="1053">
                  <c:v>8.23</c:v>
                </c:pt>
                <c:pt idx="1054">
                  <c:v>8.1419999999999995</c:v>
                </c:pt>
                <c:pt idx="1055">
                  <c:v>7.9620000000000006</c:v>
                </c:pt>
                <c:pt idx="1056">
                  <c:v>7.8480000000000008</c:v>
                </c:pt>
                <c:pt idx="1057">
                  <c:v>7.8360000000000003</c:v>
                </c:pt>
                <c:pt idx="1058">
                  <c:v>7.8175000000000008</c:v>
                </c:pt>
                <c:pt idx="1059">
                  <c:v>7.7879999999999994</c:v>
                </c:pt>
                <c:pt idx="1060">
                  <c:v>7.6859999999999999</c:v>
                </c:pt>
                <c:pt idx="1061">
                  <c:v>7.5939999999999994</c:v>
                </c:pt>
                <c:pt idx="1062">
                  <c:v>7.5319999999999991</c:v>
                </c:pt>
                <c:pt idx="1063">
                  <c:v>7.4359999999999999</c:v>
                </c:pt>
                <c:pt idx="1064">
                  <c:v>7.5024999999999995</c:v>
                </c:pt>
                <c:pt idx="1065">
                  <c:v>7.5220000000000002</c:v>
                </c:pt>
                <c:pt idx="1066">
                  <c:v>7.6679999999999993</c:v>
                </c:pt>
                <c:pt idx="1067">
                  <c:v>7.4879999999999995</c:v>
                </c:pt>
                <c:pt idx="1068">
                  <c:v>7.4775</c:v>
                </c:pt>
                <c:pt idx="1069">
                  <c:v>7.3579999999999997</c:v>
                </c:pt>
                <c:pt idx="1070">
                  <c:v>7.4060000000000006</c:v>
                </c:pt>
                <c:pt idx="1071">
                  <c:v>7.3849999999999998</c:v>
                </c:pt>
                <c:pt idx="1072">
                  <c:v>7.2279999999999998</c:v>
                </c:pt>
                <c:pt idx="1073">
                  <c:v>7.2099999999999991</c:v>
                </c:pt>
                <c:pt idx="1074">
                  <c:v>7.0659999999999998</c:v>
                </c:pt>
                <c:pt idx="1075">
                  <c:v>6.8040000000000003</c:v>
                </c:pt>
                <c:pt idx="1076">
                  <c:v>6.8025000000000002</c:v>
                </c:pt>
                <c:pt idx="1077">
                  <c:v>6.8719999999999999</c:v>
                </c:pt>
                <c:pt idx="1078">
                  <c:v>7.0750000000000002</c:v>
                </c:pt>
                <c:pt idx="1079">
                  <c:v>7.1879999999999997</c:v>
                </c:pt>
                <c:pt idx="1080">
                  <c:v>7.3039999999999994</c:v>
                </c:pt>
                <c:pt idx="1081">
                  <c:v>7.2099999999999991</c:v>
                </c:pt>
                <c:pt idx="1082">
                  <c:v>7.3949999999999996</c:v>
                </c:pt>
                <c:pt idx="1083">
                  <c:v>7.4379999999999997</c:v>
                </c:pt>
                <c:pt idx="1084">
                  <c:v>7.3519999999999994</c:v>
                </c:pt>
                <c:pt idx="1085">
                  <c:v>7.4540000000000006</c:v>
                </c:pt>
                <c:pt idx="1086">
                  <c:v>7.63</c:v>
                </c:pt>
                <c:pt idx="1087">
                  <c:v>7.596000000000001</c:v>
                </c:pt>
                <c:pt idx="1088">
                  <c:v>7.5439999999999996</c:v>
                </c:pt>
                <c:pt idx="1089">
                  <c:v>7.4340000000000002</c:v>
                </c:pt>
                <c:pt idx="1090">
                  <c:v>7.3680000000000003</c:v>
                </c:pt>
                <c:pt idx="1091">
                  <c:v>7.4975000000000005</c:v>
                </c:pt>
                <c:pt idx="1092">
                  <c:v>7.5760000000000005</c:v>
                </c:pt>
                <c:pt idx="1093">
                  <c:v>7.5820000000000007</c:v>
                </c:pt>
                <c:pt idx="1094">
                  <c:v>7.4239999999999995</c:v>
                </c:pt>
                <c:pt idx="1095">
                  <c:v>7.2880000000000011</c:v>
                </c:pt>
                <c:pt idx="1096">
                  <c:v>7.3625000000000007</c:v>
                </c:pt>
                <c:pt idx="1097">
                  <c:v>7.3740000000000006</c:v>
                </c:pt>
                <c:pt idx="1098">
                  <c:v>7.3259999999999987</c:v>
                </c:pt>
                <c:pt idx="1099">
                  <c:v>7.298</c:v>
                </c:pt>
                <c:pt idx="1100">
                  <c:v>7.2300000000000013</c:v>
                </c:pt>
                <c:pt idx="1101">
                  <c:v>7.15</c:v>
                </c:pt>
                <c:pt idx="1102">
                  <c:v>6.95</c:v>
                </c:pt>
                <c:pt idx="1103">
                  <c:v>6.9379999999999997</c:v>
                </c:pt>
                <c:pt idx="1104">
                  <c:v>6.8920000000000003</c:v>
                </c:pt>
                <c:pt idx="1105">
                  <c:v>6.7240000000000011</c:v>
                </c:pt>
                <c:pt idx="1106">
                  <c:v>6.6779999999999999</c:v>
                </c:pt>
                <c:pt idx="1107">
                  <c:v>6.5759999999999987</c:v>
                </c:pt>
                <c:pt idx="1108">
                  <c:v>6.5200000000000005</c:v>
                </c:pt>
                <c:pt idx="1109">
                  <c:v>6.5740000000000007</c:v>
                </c:pt>
                <c:pt idx="1110">
                  <c:v>6.6260000000000003</c:v>
                </c:pt>
                <c:pt idx="1111">
                  <c:v>6.4424999999999999</c:v>
                </c:pt>
                <c:pt idx="1112">
                  <c:v>6.3420000000000005</c:v>
                </c:pt>
                <c:pt idx="1113">
                  <c:v>6.4279999999999999</c:v>
                </c:pt>
                <c:pt idx="1114">
                  <c:v>6.4340000000000002</c:v>
                </c:pt>
                <c:pt idx="1115">
                  <c:v>6.28</c:v>
                </c:pt>
                <c:pt idx="1116">
                  <c:v>6.4749999999999996</c:v>
                </c:pt>
                <c:pt idx="1117">
                  <c:v>6.6380000000000008</c:v>
                </c:pt>
                <c:pt idx="1118">
                  <c:v>6.7959999999999994</c:v>
                </c:pt>
                <c:pt idx="1119">
                  <c:v>6.8039999999999994</c:v>
                </c:pt>
                <c:pt idx="1120">
                  <c:v>6.9279999999999999</c:v>
                </c:pt>
                <c:pt idx="1121">
                  <c:v>6.8424999999999994</c:v>
                </c:pt>
                <c:pt idx="1122">
                  <c:v>6.8220000000000001</c:v>
                </c:pt>
                <c:pt idx="1123">
                  <c:v>6.915</c:v>
                </c:pt>
                <c:pt idx="1124">
                  <c:v>6.8379999999999992</c:v>
                </c:pt>
                <c:pt idx="1125">
                  <c:v>6.7979999999999992</c:v>
                </c:pt>
                <c:pt idx="1126">
                  <c:v>6.7319999999999993</c:v>
                </c:pt>
                <c:pt idx="1127">
                  <c:v>6.6933333333333342</c:v>
                </c:pt>
                <c:pt idx="1128">
                  <c:v>6.7080000000000002</c:v>
                </c:pt>
                <c:pt idx="1129">
                  <c:v>6.6</c:v>
                </c:pt>
                <c:pt idx="1130">
                  <c:v>6.4939999999999998</c:v>
                </c:pt>
                <c:pt idx="1131">
                  <c:v>6.4139999999999997</c:v>
                </c:pt>
                <c:pt idx="1132">
                  <c:v>6.3740000000000006</c:v>
                </c:pt>
                <c:pt idx="1133">
                  <c:v>6.2850000000000001</c:v>
                </c:pt>
                <c:pt idx="1134">
                  <c:v>6.0400000000000009</c:v>
                </c:pt>
                <c:pt idx="1135">
                  <c:v>5.9260000000000002</c:v>
                </c:pt>
                <c:pt idx="1136">
                  <c:v>5.9180000000000001</c:v>
                </c:pt>
                <c:pt idx="1137">
                  <c:v>6.0579999999999998</c:v>
                </c:pt>
                <c:pt idx="1138">
                  <c:v>5.95</c:v>
                </c:pt>
                <c:pt idx="1139">
                  <c:v>6.0519999999999996</c:v>
                </c:pt>
                <c:pt idx="1140">
                  <c:v>6.081999999999999</c:v>
                </c:pt>
                <c:pt idx="1141">
                  <c:v>5.9074999999999998</c:v>
                </c:pt>
                <c:pt idx="1142">
                  <c:v>5.8679999999999994</c:v>
                </c:pt>
                <c:pt idx="1143">
                  <c:v>5.9740000000000011</c:v>
                </c:pt>
                <c:pt idx="1144">
                  <c:v>5.95</c:v>
                </c:pt>
                <c:pt idx="1145">
                  <c:v>5.9359999999999999</c:v>
                </c:pt>
                <c:pt idx="1146">
                  <c:v>6.09</c:v>
                </c:pt>
                <c:pt idx="1147">
                  <c:v>6.1440000000000001</c:v>
                </c:pt>
                <c:pt idx="1148">
                  <c:v>6.0774999999999997</c:v>
                </c:pt>
                <c:pt idx="1149">
                  <c:v>6.0840000000000005</c:v>
                </c:pt>
                <c:pt idx="1150">
                  <c:v>5.9580000000000002</c:v>
                </c:pt>
                <c:pt idx="1151">
                  <c:v>5.9180000000000001</c:v>
                </c:pt>
                <c:pt idx="1152">
                  <c:v>5.806</c:v>
                </c:pt>
                <c:pt idx="1153">
                  <c:v>5.7850000000000001</c:v>
                </c:pt>
                <c:pt idx="1154">
                  <c:v>5.7459999999999996</c:v>
                </c:pt>
                <c:pt idx="1155">
                  <c:v>5.7799999999999994</c:v>
                </c:pt>
                <c:pt idx="1156">
                  <c:v>5.9019999999999992</c:v>
                </c:pt>
                <c:pt idx="1157">
                  <c:v>5.8479999999999999</c:v>
                </c:pt>
                <c:pt idx="1158">
                  <c:v>5.8040000000000003</c:v>
                </c:pt>
                <c:pt idx="1159">
                  <c:v>5.6859999999999999</c:v>
                </c:pt>
                <c:pt idx="1160">
                  <c:v>5.5359999999999996</c:v>
                </c:pt>
                <c:pt idx="1161">
                  <c:v>5.4480000000000004</c:v>
                </c:pt>
                <c:pt idx="1162">
                  <c:v>5.2799999999999994</c:v>
                </c:pt>
                <c:pt idx="1163">
                  <c:v>5.3360000000000003</c:v>
                </c:pt>
                <c:pt idx="1164">
                  <c:v>5.4279999999999999</c:v>
                </c:pt>
                <c:pt idx="1165">
                  <c:v>5.35</c:v>
                </c:pt>
                <c:pt idx="1166">
                  <c:v>5.3420000000000005</c:v>
                </c:pt>
                <c:pt idx="1167">
                  <c:v>5.2575000000000003</c:v>
                </c:pt>
                <c:pt idx="1168">
                  <c:v>5.2680000000000007</c:v>
                </c:pt>
                <c:pt idx="1169">
                  <c:v>5.4340000000000002</c:v>
                </c:pt>
                <c:pt idx="1170">
                  <c:v>5.5920000000000005</c:v>
                </c:pt>
                <c:pt idx="1171">
                  <c:v>5.7024999999999997</c:v>
                </c:pt>
                <c:pt idx="1172">
                  <c:v>5.6760000000000002</c:v>
                </c:pt>
                <c:pt idx="1173">
                  <c:v>5.8475000000000001</c:v>
                </c:pt>
                <c:pt idx="1174">
                  <c:v>5.7999999999999989</c:v>
                </c:pt>
                <c:pt idx="1175">
                  <c:v>5.7240000000000002</c:v>
                </c:pt>
                <c:pt idx="1176">
                  <c:v>5.8000000000000007</c:v>
                </c:pt>
                <c:pt idx="1177">
                  <c:v>5.7900000000000009</c:v>
                </c:pt>
                <c:pt idx="1178">
                  <c:v>5.766</c:v>
                </c:pt>
                <c:pt idx="1179">
                  <c:v>5.8480000000000008</c:v>
                </c:pt>
                <c:pt idx="1180">
                  <c:v>5.6859999999999999</c:v>
                </c:pt>
                <c:pt idx="1181">
                  <c:v>5.7350000000000003</c:v>
                </c:pt>
                <c:pt idx="1182">
                  <c:v>5.74</c:v>
                </c:pt>
                <c:pt idx="1183">
                  <c:v>5.798</c:v>
                </c:pt>
                <c:pt idx="1184">
                  <c:v>5.9359999999999999</c:v>
                </c:pt>
                <c:pt idx="1185">
                  <c:v>5.952</c:v>
                </c:pt>
                <c:pt idx="1186">
                  <c:v>6.1524999999999999</c:v>
                </c:pt>
                <c:pt idx="1187">
                  <c:v>6.2919999999999998</c:v>
                </c:pt>
                <c:pt idx="1188">
                  <c:v>6.403999999999999</c:v>
                </c:pt>
                <c:pt idx="1189">
                  <c:v>6.452</c:v>
                </c:pt>
                <c:pt idx="1190">
                  <c:v>6.5239999999999991</c:v>
                </c:pt>
                <c:pt idx="1191">
                  <c:v>6.7225000000000001</c:v>
                </c:pt>
                <c:pt idx="1192">
                  <c:v>6.9719999999999995</c:v>
                </c:pt>
                <c:pt idx="1193">
                  <c:v>6.9319999999999995</c:v>
                </c:pt>
                <c:pt idx="1194">
                  <c:v>7.0259999999999989</c:v>
                </c:pt>
                <c:pt idx="1195">
                  <c:v>6.9550000000000001</c:v>
                </c:pt>
                <c:pt idx="1196">
                  <c:v>7.1639999999999997</c:v>
                </c:pt>
                <c:pt idx="1197">
                  <c:v>7.3739999999999997</c:v>
                </c:pt>
                <c:pt idx="1198">
                  <c:v>7.056</c:v>
                </c:pt>
                <c:pt idx="1199">
                  <c:v>7.1420000000000003</c:v>
                </c:pt>
                <c:pt idx="1200">
                  <c:v>7.085</c:v>
                </c:pt>
                <c:pt idx="1201">
                  <c:v>6.9659999999999993</c:v>
                </c:pt>
                <c:pt idx="1202">
                  <c:v>7.0760000000000005</c:v>
                </c:pt>
                <c:pt idx="1203">
                  <c:v>7.1659999999999995</c:v>
                </c:pt>
                <c:pt idx="1204">
                  <c:v>7.2720000000000002</c:v>
                </c:pt>
                <c:pt idx="1205">
                  <c:v>7.3375000000000004</c:v>
                </c:pt>
                <c:pt idx="1206">
                  <c:v>7.3620000000000001</c:v>
                </c:pt>
                <c:pt idx="1207">
                  <c:v>7.2320000000000011</c:v>
                </c:pt>
                <c:pt idx="1208">
                  <c:v>7.26</c:v>
                </c:pt>
                <c:pt idx="1209">
                  <c:v>7.145999999999999</c:v>
                </c:pt>
                <c:pt idx="1210">
                  <c:v>7.3079999999999998</c:v>
                </c:pt>
                <c:pt idx="1211">
                  <c:v>7.2379999999999995</c:v>
                </c:pt>
                <c:pt idx="1212">
                  <c:v>7.2679999999999989</c:v>
                </c:pt>
                <c:pt idx="1213">
                  <c:v>7.2060000000000004</c:v>
                </c:pt>
                <c:pt idx="1214">
                  <c:v>7.3250000000000002</c:v>
                </c:pt>
                <c:pt idx="1215">
                  <c:v>7.4360000000000017</c:v>
                </c:pt>
                <c:pt idx="1216">
                  <c:v>7.5419999999999989</c:v>
                </c:pt>
                <c:pt idx="1217">
                  <c:v>7.6019999999999994</c:v>
                </c:pt>
                <c:pt idx="1218">
                  <c:v>7.7219999999999995</c:v>
                </c:pt>
                <c:pt idx="1219">
                  <c:v>7.6475</c:v>
                </c:pt>
                <c:pt idx="1220">
                  <c:v>7.7099999999999991</c:v>
                </c:pt>
                <c:pt idx="1221">
                  <c:v>7.8639999999999999</c:v>
                </c:pt>
                <c:pt idx="1222">
                  <c:v>7.9359999999999999</c:v>
                </c:pt>
                <c:pt idx="1223">
                  <c:v>7.995000000000001</c:v>
                </c:pt>
                <c:pt idx="1224">
                  <c:v>7.9739999999999993</c:v>
                </c:pt>
                <c:pt idx="1225">
                  <c:v>7.91</c:v>
                </c:pt>
                <c:pt idx="1226">
                  <c:v>7.894000000000001</c:v>
                </c:pt>
                <c:pt idx="1227">
                  <c:v>7.7900000000000009</c:v>
                </c:pt>
                <c:pt idx="1228">
                  <c:v>7.8159999999999998</c:v>
                </c:pt>
                <c:pt idx="1229">
                  <c:v>7.8220000000000001</c:v>
                </c:pt>
                <c:pt idx="1230">
                  <c:v>7.8049999999999997</c:v>
                </c:pt>
                <c:pt idx="1231">
                  <c:v>7.8624999999999998</c:v>
                </c:pt>
                <c:pt idx="1232">
                  <c:v>7.8019999999999996</c:v>
                </c:pt>
                <c:pt idx="1233">
                  <c:v>7.7424999999999997</c:v>
                </c:pt>
                <c:pt idx="1234">
                  <c:v>7.7819999999999991</c:v>
                </c:pt>
                <c:pt idx="1235">
                  <c:v>7.6159999999999997</c:v>
                </c:pt>
                <c:pt idx="1236">
                  <c:v>7.556</c:v>
                </c:pt>
                <c:pt idx="1237">
                  <c:v>7.4799999999999995</c:v>
                </c:pt>
                <c:pt idx="1238">
                  <c:v>7.3625000000000007</c:v>
                </c:pt>
                <c:pt idx="1239">
                  <c:v>7.2700000000000005</c:v>
                </c:pt>
                <c:pt idx="1240">
                  <c:v>7.3480000000000008</c:v>
                </c:pt>
                <c:pt idx="1241">
                  <c:v>7.1079999999999997</c:v>
                </c:pt>
                <c:pt idx="1242">
                  <c:v>7.1580000000000013</c:v>
                </c:pt>
                <c:pt idx="1243">
                  <c:v>7.15</c:v>
                </c:pt>
                <c:pt idx="1244">
                  <c:v>7.1159999999999997</c:v>
                </c:pt>
                <c:pt idx="1245">
                  <c:v>7.0750000000000002</c:v>
                </c:pt>
                <c:pt idx="1246">
                  <c:v>7.0340000000000007</c:v>
                </c:pt>
                <c:pt idx="1247">
                  <c:v>7.0280000000000005</c:v>
                </c:pt>
                <c:pt idx="1248">
                  <c:v>6.9259999999999993</c:v>
                </c:pt>
                <c:pt idx="1249">
                  <c:v>6.6639999999999997</c:v>
                </c:pt>
                <c:pt idx="1250">
                  <c:v>6.588000000000001</c:v>
                </c:pt>
                <c:pt idx="1251">
                  <c:v>6.4859999999999998</c:v>
                </c:pt>
                <c:pt idx="1252">
                  <c:v>6.2249999999999996</c:v>
                </c:pt>
                <c:pt idx="1253">
                  <c:v>6.1959999999999997</c:v>
                </c:pt>
                <c:pt idx="1254">
                  <c:v>6.21</c:v>
                </c:pt>
                <c:pt idx="1255">
                  <c:v>6.1039999999999992</c:v>
                </c:pt>
                <c:pt idx="1256">
                  <c:v>6.17</c:v>
                </c:pt>
                <c:pt idx="1257">
                  <c:v>6.1224999999999996</c:v>
                </c:pt>
                <c:pt idx="1258">
                  <c:v>6.0939999999999994</c:v>
                </c:pt>
                <c:pt idx="1259">
                  <c:v>6.3719999999999999</c:v>
                </c:pt>
                <c:pt idx="1260">
                  <c:v>6.4580000000000002</c:v>
                </c:pt>
                <c:pt idx="1261">
                  <c:v>6.484</c:v>
                </c:pt>
                <c:pt idx="1262">
                  <c:v>6.5039999999999996</c:v>
                </c:pt>
                <c:pt idx="1263">
                  <c:v>6.5680000000000005</c:v>
                </c:pt>
                <c:pt idx="1264">
                  <c:v>6.5180000000000007</c:v>
                </c:pt>
                <c:pt idx="1265">
                  <c:v>6.306</c:v>
                </c:pt>
                <c:pt idx="1266">
                  <c:v>6.1999999999999993</c:v>
                </c:pt>
                <c:pt idx="1267">
                  <c:v>6.153999999999999</c:v>
                </c:pt>
                <c:pt idx="1268">
                  <c:v>6.1739999999999995</c:v>
                </c:pt>
                <c:pt idx="1269">
                  <c:v>6.258</c:v>
                </c:pt>
                <c:pt idx="1270">
                  <c:v>6.1040000000000001</c:v>
                </c:pt>
                <c:pt idx="1271">
                  <c:v>6.05</c:v>
                </c:pt>
                <c:pt idx="1272">
                  <c:v>5.99</c:v>
                </c:pt>
                <c:pt idx="1273">
                  <c:v>6.04</c:v>
                </c:pt>
                <c:pt idx="1274">
                  <c:v>5.9820000000000002</c:v>
                </c:pt>
                <c:pt idx="1275">
                  <c:v>5.9679999999999991</c:v>
                </c:pt>
                <c:pt idx="1276">
                  <c:v>5.9599999999999991</c:v>
                </c:pt>
                <c:pt idx="1277">
                  <c:v>5.9225000000000003</c:v>
                </c:pt>
                <c:pt idx="1278">
                  <c:v>5.8159999999999998</c:v>
                </c:pt>
                <c:pt idx="1279">
                  <c:v>5.6800000000000006</c:v>
                </c:pt>
                <c:pt idx="1280">
                  <c:v>5.7320000000000011</c:v>
                </c:pt>
                <c:pt idx="1281">
                  <c:v>5.78</c:v>
                </c:pt>
                <c:pt idx="1282">
                  <c:v>5.6400000000000006</c:v>
                </c:pt>
                <c:pt idx="1283">
                  <c:v>5.63</c:v>
                </c:pt>
                <c:pt idx="1284">
                  <c:v>5.742</c:v>
                </c:pt>
                <c:pt idx="1285">
                  <c:v>5.5774999999999997</c:v>
                </c:pt>
                <c:pt idx="1286">
                  <c:v>5.6480000000000006</c:v>
                </c:pt>
                <c:pt idx="1287">
                  <c:v>5.6420000000000003</c:v>
                </c:pt>
                <c:pt idx="1288">
                  <c:v>5.6719999999999997</c:v>
                </c:pt>
                <c:pt idx="1289">
                  <c:v>5.6540000000000008</c:v>
                </c:pt>
                <c:pt idx="1290">
                  <c:v>5.97</c:v>
                </c:pt>
                <c:pt idx="1291">
                  <c:v>6.06</c:v>
                </c:pt>
                <c:pt idx="1292">
                  <c:v>6.0819999999999999</c:v>
                </c:pt>
                <c:pt idx="1293">
                  <c:v>6.3719999999999999</c:v>
                </c:pt>
                <c:pt idx="1294">
                  <c:v>6.3559999999999999</c:v>
                </c:pt>
                <c:pt idx="1295">
                  <c:v>6.32</c:v>
                </c:pt>
                <c:pt idx="1296">
                  <c:v>6.3459999999999992</c:v>
                </c:pt>
                <c:pt idx="1297">
                  <c:v>6.6039999999999992</c:v>
                </c:pt>
                <c:pt idx="1298">
                  <c:v>6.516</c:v>
                </c:pt>
                <c:pt idx="1299">
                  <c:v>6.5340000000000007</c:v>
                </c:pt>
                <c:pt idx="1300">
                  <c:v>6.7359999999999998</c:v>
                </c:pt>
                <c:pt idx="1301">
                  <c:v>6.82</c:v>
                </c:pt>
                <c:pt idx="1302">
                  <c:v>6.6760000000000002</c:v>
                </c:pt>
                <c:pt idx="1303">
                  <c:v>6.645999999999999</c:v>
                </c:pt>
                <c:pt idx="1304">
                  <c:v>6.7675000000000001</c:v>
                </c:pt>
                <c:pt idx="1305">
                  <c:v>6.8480000000000008</c:v>
                </c:pt>
                <c:pt idx="1306">
                  <c:v>6.99</c:v>
                </c:pt>
                <c:pt idx="1307">
                  <c:v>6.9459999999999997</c:v>
                </c:pt>
                <c:pt idx="1308">
                  <c:v>6.8640000000000017</c:v>
                </c:pt>
                <c:pt idx="1309">
                  <c:v>6.8449999999999998</c:v>
                </c:pt>
                <c:pt idx="1310">
                  <c:v>6.95</c:v>
                </c:pt>
                <c:pt idx="1311">
                  <c:v>6.8120000000000003</c:v>
                </c:pt>
                <c:pt idx="1312">
                  <c:v>6.846000000000001</c:v>
                </c:pt>
                <c:pt idx="1313">
                  <c:v>6.7560000000000002</c:v>
                </c:pt>
                <c:pt idx="1314">
                  <c:v>6.5359999999999996</c:v>
                </c:pt>
                <c:pt idx="1315">
                  <c:v>6.5640000000000001</c:v>
                </c:pt>
                <c:pt idx="1316">
                  <c:v>6.6260000000000003</c:v>
                </c:pt>
                <c:pt idx="1317">
                  <c:v>6.8379999999999992</c:v>
                </c:pt>
                <c:pt idx="1318">
                  <c:v>6.9450000000000003</c:v>
                </c:pt>
                <c:pt idx="1319">
                  <c:v>6.88</c:v>
                </c:pt>
                <c:pt idx="1320">
                  <c:v>6.8179999999999996</c:v>
                </c:pt>
                <c:pt idx="1321">
                  <c:v>6.7299999999999995</c:v>
                </c:pt>
                <c:pt idx="1322">
                  <c:v>6.6139999999999999</c:v>
                </c:pt>
                <c:pt idx="1323">
                  <c:v>6.5539999999999994</c:v>
                </c:pt>
                <c:pt idx="1324">
                  <c:v>6.5350000000000001</c:v>
                </c:pt>
                <c:pt idx="1325">
                  <c:v>6.55</c:v>
                </c:pt>
                <c:pt idx="1326">
                  <c:v>6.4219999999999997</c:v>
                </c:pt>
                <c:pt idx="1327">
                  <c:v>6.298</c:v>
                </c:pt>
                <c:pt idx="1328">
                  <c:v>6.1825000000000001</c:v>
                </c:pt>
                <c:pt idx="1329">
                  <c:v>6.1620000000000008</c:v>
                </c:pt>
                <c:pt idx="1330">
                  <c:v>6.1149999999999993</c:v>
                </c:pt>
                <c:pt idx="1331">
                  <c:v>6.145999999999999</c:v>
                </c:pt>
                <c:pt idx="1332">
                  <c:v>6.31</c:v>
                </c:pt>
                <c:pt idx="1333">
                  <c:v>6.395999999999999</c:v>
                </c:pt>
                <c:pt idx="1334">
                  <c:v>6.3483333333333327</c:v>
                </c:pt>
                <c:pt idx="1335">
                  <c:v>6.5424999999999995</c:v>
                </c:pt>
                <c:pt idx="1336">
                  <c:v>6.581999999999999</c:v>
                </c:pt>
                <c:pt idx="1337">
                  <c:v>6.5449999999999999</c:v>
                </c:pt>
                <c:pt idx="1338">
                  <c:v>6.6260000000000003</c:v>
                </c:pt>
                <c:pt idx="1339">
                  <c:v>6.5379999999999994</c:v>
                </c:pt>
                <c:pt idx="1340">
                  <c:v>6.45</c:v>
                </c:pt>
                <c:pt idx="1341">
                  <c:v>6.3175000000000008</c:v>
                </c:pt>
                <c:pt idx="1342">
                  <c:v>6.3659999999999997</c:v>
                </c:pt>
                <c:pt idx="1343">
                  <c:v>6.5760000000000005</c:v>
                </c:pt>
                <c:pt idx="1344">
                  <c:v>6.5840000000000005</c:v>
                </c:pt>
                <c:pt idx="1345">
                  <c:v>6.694</c:v>
                </c:pt>
                <c:pt idx="1346">
                  <c:v>6.74</c:v>
                </c:pt>
                <c:pt idx="1347">
                  <c:v>6.879999999999999</c:v>
                </c:pt>
                <c:pt idx="1348">
                  <c:v>6.8879999999999999</c:v>
                </c:pt>
                <c:pt idx="1349">
                  <c:v>6.9320000000000004</c:v>
                </c:pt>
                <c:pt idx="1350">
                  <c:v>6.8620000000000001</c:v>
                </c:pt>
                <c:pt idx="1351">
                  <c:v>6.8900000000000006</c:v>
                </c:pt>
                <c:pt idx="1352">
                  <c:v>6.6859999999999999</c:v>
                </c:pt>
                <c:pt idx="1353">
                  <c:v>6.702</c:v>
                </c:pt>
                <c:pt idx="1354">
                  <c:v>6.6920000000000002</c:v>
                </c:pt>
                <c:pt idx="1355">
                  <c:v>6.7575000000000003</c:v>
                </c:pt>
                <c:pt idx="1356">
                  <c:v>6.702</c:v>
                </c:pt>
                <c:pt idx="1357">
                  <c:v>6.5740000000000007</c:v>
                </c:pt>
                <c:pt idx="1358">
                  <c:v>6.4599999999999991</c:v>
                </c:pt>
                <c:pt idx="1359">
                  <c:v>6.3980000000000006</c:v>
                </c:pt>
                <c:pt idx="1360">
                  <c:v>6.4740000000000011</c:v>
                </c:pt>
                <c:pt idx="1361">
                  <c:v>6.3174999999999999</c:v>
                </c:pt>
                <c:pt idx="1362">
                  <c:v>6.2519999999999998</c:v>
                </c:pt>
                <c:pt idx="1363">
                  <c:v>6.2100000000000009</c:v>
                </c:pt>
                <c:pt idx="1364">
                  <c:v>6.15</c:v>
                </c:pt>
                <c:pt idx="1365">
                  <c:v>6.1459999999999999</c:v>
                </c:pt>
                <c:pt idx="1366">
                  <c:v>6.3159999999999998</c:v>
                </c:pt>
                <c:pt idx="1367">
                  <c:v>6.2640000000000002</c:v>
                </c:pt>
                <c:pt idx="1368">
                  <c:v>6.3379999999999992</c:v>
                </c:pt>
                <c:pt idx="1369">
                  <c:v>6.3324999999999996</c:v>
                </c:pt>
                <c:pt idx="1370">
                  <c:v>6.34</c:v>
                </c:pt>
                <c:pt idx="1371">
                  <c:v>6.2880000000000003</c:v>
                </c:pt>
                <c:pt idx="1372">
                  <c:v>6.0920000000000005</c:v>
                </c:pt>
                <c:pt idx="1373">
                  <c:v>6.0940000000000003</c:v>
                </c:pt>
                <c:pt idx="1374">
                  <c:v>5.9920000000000009</c:v>
                </c:pt>
                <c:pt idx="1375">
                  <c:v>6.0975000000000001</c:v>
                </c:pt>
                <c:pt idx="1376">
                  <c:v>6.13</c:v>
                </c:pt>
                <c:pt idx="1377">
                  <c:v>6.0120000000000005</c:v>
                </c:pt>
                <c:pt idx="1378">
                  <c:v>5.89</c:v>
                </c:pt>
                <c:pt idx="1379">
                  <c:v>5.915</c:v>
                </c:pt>
                <c:pt idx="1380">
                  <c:v>5.8639999999999999</c:v>
                </c:pt>
                <c:pt idx="1381">
                  <c:v>5.8379999999999992</c:v>
                </c:pt>
                <c:pt idx="1382">
                  <c:v>5.86</c:v>
                </c:pt>
                <c:pt idx="1383">
                  <c:v>5.9</c:v>
                </c:pt>
                <c:pt idx="1384">
                  <c:v>5.8020000000000005</c:v>
                </c:pt>
                <c:pt idx="1385">
                  <c:v>5.7479999999999993</c:v>
                </c:pt>
                <c:pt idx="1386">
                  <c:v>5.7640000000000002</c:v>
                </c:pt>
                <c:pt idx="1387">
                  <c:v>5.5575000000000001</c:v>
                </c:pt>
                <c:pt idx="1388">
                  <c:v>5.4279999999999999</c:v>
                </c:pt>
                <c:pt idx="1389">
                  <c:v>5.5324999999999998</c:v>
                </c:pt>
                <c:pt idx="1390">
                  <c:v>5.6560000000000006</c:v>
                </c:pt>
                <c:pt idx="1391">
                  <c:v>5.5619999999999994</c:v>
                </c:pt>
                <c:pt idx="1392">
                  <c:v>5.6120000000000001</c:v>
                </c:pt>
                <c:pt idx="1393">
                  <c:v>5.4849999999999994</c:v>
                </c:pt>
                <c:pt idx="1394">
                  <c:v>5.5900000000000007</c:v>
                </c:pt>
                <c:pt idx="1395">
                  <c:v>5.7039999999999988</c:v>
                </c:pt>
                <c:pt idx="1396">
                  <c:v>5.6959999999999997</c:v>
                </c:pt>
                <c:pt idx="1397">
                  <c:v>5.5640000000000001</c:v>
                </c:pt>
                <c:pt idx="1398">
                  <c:v>5.5879999999999992</c:v>
                </c:pt>
                <c:pt idx="1399">
                  <c:v>5.6740000000000004</c:v>
                </c:pt>
                <c:pt idx="1400">
                  <c:v>5.5299999999999994</c:v>
                </c:pt>
                <c:pt idx="1401">
                  <c:v>5.6199999999999992</c:v>
                </c:pt>
                <c:pt idx="1402">
                  <c:v>5.6379999999999999</c:v>
                </c:pt>
                <c:pt idx="1403">
                  <c:v>5.7539999999999996</c:v>
                </c:pt>
                <c:pt idx="1404">
                  <c:v>5.6779999999999999</c:v>
                </c:pt>
                <c:pt idx="1405">
                  <c:v>5.702</c:v>
                </c:pt>
                <c:pt idx="1406">
                  <c:v>5.65</c:v>
                </c:pt>
                <c:pt idx="1407">
                  <c:v>5.6099999999999994</c:v>
                </c:pt>
                <c:pt idx="1408">
                  <c:v>5.5600000000000005</c:v>
                </c:pt>
                <c:pt idx="1409">
                  <c:v>5.57</c:v>
                </c:pt>
                <c:pt idx="1410">
                  <c:v>5.4479999999999995</c:v>
                </c:pt>
                <c:pt idx="1411">
                  <c:v>5.468</c:v>
                </c:pt>
                <c:pt idx="1412">
                  <c:v>5.4540000000000006</c:v>
                </c:pt>
                <c:pt idx="1413">
                  <c:v>5.4149999999999991</c:v>
                </c:pt>
                <c:pt idx="1414">
                  <c:v>5.452</c:v>
                </c:pt>
                <c:pt idx="1415">
                  <c:v>5.48</c:v>
                </c:pt>
                <c:pt idx="1416">
                  <c:v>5.4779999999999998</c:v>
                </c:pt>
                <c:pt idx="1417">
                  <c:v>5.4640000000000004</c:v>
                </c:pt>
                <c:pt idx="1418">
                  <c:v>5.4040000000000008</c:v>
                </c:pt>
                <c:pt idx="1419">
                  <c:v>5.4139999999999997</c:v>
                </c:pt>
                <c:pt idx="1420">
                  <c:v>5.3019999999999996</c:v>
                </c:pt>
                <c:pt idx="1421">
                  <c:v>5.0820000000000007</c:v>
                </c:pt>
                <c:pt idx="1422">
                  <c:v>5.01</c:v>
                </c:pt>
                <c:pt idx="1423">
                  <c:v>4.8520000000000003</c:v>
                </c:pt>
                <c:pt idx="1424">
                  <c:v>4.7220000000000004</c:v>
                </c:pt>
                <c:pt idx="1425">
                  <c:v>4.5759999999999996</c:v>
                </c:pt>
                <c:pt idx="1426">
                  <c:v>4.2759999999999998</c:v>
                </c:pt>
                <c:pt idx="1427">
                  <c:v>4.66</c:v>
                </c:pt>
                <c:pt idx="1428">
                  <c:v>4.5299999999999994</c:v>
                </c:pt>
                <c:pt idx="1429">
                  <c:v>4.6560000000000006</c:v>
                </c:pt>
                <c:pt idx="1430">
                  <c:v>4.7120000000000006</c:v>
                </c:pt>
                <c:pt idx="1431">
                  <c:v>4.8599999999999994</c:v>
                </c:pt>
                <c:pt idx="1432">
                  <c:v>4.831999999999999</c:v>
                </c:pt>
                <c:pt idx="1433">
                  <c:v>4.8379999999999992</c:v>
                </c:pt>
                <c:pt idx="1434">
                  <c:v>4.7025000000000006</c:v>
                </c:pt>
                <c:pt idx="1435">
                  <c:v>4.6100000000000003</c:v>
                </c:pt>
                <c:pt idx="1436">
                  <c:v>4.5840000000000005</c:v>
                </c:pt>
                <c:pt idx="1437">
                  <c:v>4.6619999999999999</c:v>
                </c:pt>
                <c:pt idx="1438">
                  <c:v>4.7299999999999995</c:v>
                </c:pt>
                <c:pt idx="1439">
                  <c:v>4.79</c:v>
                </c:pt>
                <c:pt idx="1440">
                  <c:v>4.7075000000000005</c:v>
                </c:pt>
                <c:pt idx="1441">
                  <c:v>4.67</c:v>
                </c:pt>
                <c:pt idx="1442">
                  <c:v>4.7840000000000007</c:v>
                </c:pt>
                <c:pt idx="1443">
                  <c:v>4.9240000000000004</c:v>
                </c:pt>
                <c:pt idx="1444">
                  <c:v>5.0274999999999999</c:v>
                </c:pt>
                <c:pt idx="1445">
                  <c:v>5.1400000000000006</c:v>
                </c:pt>
                <c:pt idx="1446">
                  <c:v>5.3680000000000003</c:v>
                </c:pt>
                <c:pt idx="1447">
                  <c:v>5.2439999999999998</c:v>
                </c:pt>
                <c:pt idx="1448">
                  <c:v>5.1340000000000003</c:v>
                </c:pt>
                <c:pt idx="1449">
                  <c:v>5.1920000000000002</c:v>
                </c:pt>
                <c:pt idx="1450">
                  <c:v>5.2439999999999998</c:v>
                </c:pt>
                <c:pt idx="1451">
                  <c:v>5.1400000000000006</c:v>
                </c:pt>
                <c:pt idx="1452">
                  <c:v>5.1079999999999997</c:v>
                </c:pt>
                <c:pt idx="1453">
                  <c:v>5.1980000000000004</c:v>
                </c:pt>
                <c:pt idx="1454">
                  <c:v>5.24</c:v>
                </c:pt>
                <c:pt idx="1455">
                  <c:v>5.4160000000000004</c:v>
                </c:pt>
                <c:pt idx="1456">
                  <c:v>5.5179999999999998</c:v>
                </c:pt>
                <c:pt idx="1457">
                  <c:v>5.6320000000000006</c:v>
                </c:pt>
                <c:pt idx="1458">
                  <c:v>5.5359999999999996</c:v>
                </c:pt>
                <c:pt idx="1459">
                  <c:v>5.7549999999999999</c:v>
                </c:pt>
                <c:pt idx="1460">
                  <c:v>5.85</c:v>
                </c:pt>
                <c:pt idx="1461">
                  <c:v>5.9420000000000002</c:v>
                </c:pt>
                <c:pt idx="1462">
                  <c:v>5.9459999999999997</c:v>
                </c:pt>
                <c:pt idx="1463">
                  <c:v>5.9139999999999997</c:v>
                </c:pt>
                <c:pt idx="1464">
                  <c:v>5.8674999999999997</c:v>
                </c:pt>
                <c:pt idx="1465">
                  <c:v>5.75</c:v>
                </c:pt>
                <c:pt idx="1466">
                  <c:v>5.6860000000000008</c:v>
                </c:pt>
                <c:pt idx="1467">
                  <c:v>5.8419999999999996</c:v>
                </c:pt>
                <c:pt idx="1468">
                  <c:v>5.9260000000000002</c:v>
                </c:pt>
                <c:pt idx="1469">
                  <c:v>6.0879999999999992</c:v>
                </c:pt>
                <c:pt idx="1470">
                  <c:v>5.9260000000000002</c:v>
                </c:pt>
                <c:pt idx="1471">
                  <c:v>5.8199999999999994</c:v>
                </c:pt>
                <c:pt idx="1472">
                  <c:v>5.9600000000000009</c:v>
                </c:pt>
                <c:pt idx="1473">
                  <c:v>5.9349999999999996</c:v>
                </c:pt>
                <c:pt idx="1474">
                  <c:v>5.9219999999999997</c:v>
                </c:pt>
                <c:pt idx="1475">
                  <c:v>5.9020000000000001</c:v>
                </c:pt>
                <c:pt idx="1476">
                  <c:v>5.8679999999999994</c:v>
                </c:pt>
                <c:pt idx="1477">
                  <c:v>6.0119999999999996</c:v>
                </c:pt>
                <c:pt idx="1478">
                  <c:v>6.1</c:v>
                </c:pt>
                <c:pt idx="1479">
                  <c:v>6.1560000000000006</c:v>
                </c:pt>
                <c:pt idx="1480">
                  <c:v>6.1960000000000006</c:v>
                </c:pt>
                <c:pt idx="1481">
                  <c:v>6.0159999999999991</c:v>
                </c:pt>
                <c:pt idx="1482">
                  <c:v>5.96</c:v>
                </c:pt>
                <c:pt idx="1483">
                  <c:v>5.9879999999999995</c:v>
                </c:pt>
                <c:pt idx="1484">
                  <c:v>6.0825000000000005</c:v>
                </c:pt>
                <c:pt idx="1485">
                  <c:v>6.1920000000000002</c:v>
                </c:pt>
                <c:pt idx="1486">
                  <c:v>6.1460000000000008</c:v>
                </c:pt>
                <c:pt idx="1487">
                  <c:v>6.194</c:v>
                </c:pt>
                <c:pt idx="1488">
                  <c:v>6.3680000000000003</c:v>
                </c:pt>
                <c:pt idx="1489">
                  <c:v>6.4139999999999997</c:v>
                </c:pt>
                <c:pt idx="1490">
                  <c:v>6.556</c:v>
                </c:pt>
                <c:pt idx="1491">
                  <c:v>6.6560000000000006</c:v>
                </c:pt>
                <c:pt idx="1492">
                  <c:v>6.7649999999999997</c:v>
                </c:pt>
                <c:pt idx="1493">
                  <c:v>6.6840000000000002</c:v>
                </c:pt>
                <c:pt idx="1494">
                  <c:v>6.5840000000000005</c:v>
                </c:pt>
                <c:pt idx="1495">
                  <c:v>6.6180000000000003</c:v>
                </c:pt>
                <c:pt idx="1496">
                  <c:v>6.55</c:v>
                </c:pt>
                <c:pt idx="1497">
                  <c:v>6.38</c:v>
                </c:pt>
                <c:pt idx="1498">
                  <c:v>6.3940000000000001</c:v>
                </c:pt>
                <c:pt idx="1499">
                  <c:v>6.3860000000000001</c:v>
                </c:pt>
                <c:pt idx="1500">
                  <c:v>6.2839999999999998</c:v>
                </c:pt>
                <c:pt idx="1501">
                  <c:v>6.1439999999999992</c:v>
                </c:pt>
                <c:pt idx="1502">
                  <c:v>6.13</c:v>
                </c:pt>
                <c:pt idx="1503">
                  <c:v>5.9180000000000001</c:v>
                </c:pt>
                <c:pt idx="1504">
                  <c:v>5.8900000000000006</c:v>
                </c:pt>
                <c:pt idx="1505">
                  <c:v>6.01</c:v>
                </c:pt>
                <c:pt idx="1506">
                  <c:v>6.1480000000000006</c:v>
                </c:pt>
                <c:pt idx="1507">
                  <c:v>6.395999999999999</c:v>
                </c:pt>
                <c:pt idx="1508">
                  <c:v>6.5019999999999998</c:v>
                </c:pt>
                <c:pt idx="1509">
                  <c:v>6.4899999999999993</c:v>
                </c:pt>
                <c:pt idx="1510">
                  <c:v>6.4159999999999995</c:v>
                </c:pt>
                <c:pt idx="1511">
                  <c:v>6.2550000000000008</c:v>
                </c:pt>
                <c:pt idx="1512">
                  <c:v>6.13</c:v>
                </c:pt>
                <c:pt idx="1513">
                  <c:v>6.06</c:v>
                </c:pt>
                <c:pt idx="1514">
                  <c:v>6.0900000000000007</c:v>
                </c:pt>
                <c:pt idx="1515">
                  <c:v>6.0780000000000003</c:v>
                </c:pt>
                <c:pt idx="1516">
                  <c:v>6.0124999999999993</c:v>
                </c:pt>
                <c:pt idx="1517">
                  <c:v>6.06</c:v>
                </c:pt>
                <c:pt idx="1518">
                  <c:v>6.1019999999999994</c:v>
                </c:pt>
                <c:pt idx="1519">
                  <c:v>6.0359999999999996</c:v>
                </c:pt>
                <c:pt idx="1520">
                  <c:v>5.976</c:v>
                </c:pt>
                <c:pt idx="1521">
                  <c:v>5.8519999999999994</c:v>
                </c:pt>
                <c:pt idx="1522">
                  <c:v>5.8020000000000005</c:v>
                </c:pt>
                <c:pt idx="1523">
                  <c:v>5.7520000000000007</c:v>
                </c:pt>
                <c:pt idx="1524">
                  <c:v>5.7619999999999996</c:v>
                </c:pt>
                <c:pt idx="1525">
                  <c:v>5.7250000000000005</c:v>
                </c:pt>
                <c:pt idx="1526">
                  <c:v>5.7839999999999998</c:v>
                </c:pt>
                <c:pt idx="1527">
                  <c:v>5.8759999999999994</c:v>
                </c:pt>
                <c:pt idx="1528">
                  <c:v>5.8199999999999994</c:v>
                </c:pt>
                <c:pt idx="1529">
                  <c:v>5.8580000000000005</c:v>
                </c:pt>
                <c:pt idx="1530">
                  <c:v>5.7575000000000003</c:v>
                </c:pt>
                <c:pt idx="1531">
                  <c:v>5.6760000000000002</c:v>
                </c:pt>
                <c:pt idx="1532">
                  <c:v>5.66</c:v>
                </c:pt>
                <c:pt idx="1533">
                  <c:v>5.7640000000000002</c:v>
                </c:pt>
                <c:pt idx="1534">
                  <c:v>5.85</c:v>
                </c:pt>
                <c:pt idx="1535">
                  <c:v>5.7279999999999998</c:v>
                </c:pt>
                <c:pt idx="1536">
                  <c:v>5.6499999999999995</c:v>
                </c:pt>
                <c:pt idx="1537">
                  <c:v>5.556</c:v>
                </c:pt>
                <c:pt idx="1538">
                  <c:v>5.3900000000000006</c:v>
                </c:pt>
                <c:pt idx="1539">
                  <c:v>5.29</c:v>
                </c:pt>
                <c:pt idx="1540">
                  <c:v>5.0979999999999999</c:v>
                </c:pt>
                <c:pt idx="1541">
                  <c:v>5.1000000000000005</c:v>
                </c:pt>
                <c:pt idx="1542">
                  <c:v>5.0049999999999999</c:v>
                </c:pt>
                <c:pt idx="1543">
                  <c:v>5.0819999999999999</c:v>
                </c:pt>
                <c:pt idx="1544">
                  <c:v>5.1850000000000005</c:v>
                </c:pt>
                <c:pt idx="1545">
                  <c:v>5.2919999999999998</c:v>
                </c:pt>
                <c:pt idx="1546">
                  <c:v>5.2040000000000006</c:v>
                </c:pt>
                <c:pt idx="1547">
                  <c:v>5.1259999999999994</c:v>
                </c:pt>
                <c:pt idx="1548">
                  <c:v>5.1100000000000003</c:v>
                </c:pt>
                <c:pt idx="1549">
                  <c:v>5.125</c:v>
                </c:pt>
                <c:pt idx="1550">
                  <c:v>4.95</c:v>
                </c:pt>
                <c:pt idx="1551">
                  <c:v>4.9459999999999997</c:v>
                </c:pt>
                <c:pt idx="1552">
                  <c:v>4.8600000000000003</c:v>
                </c:pt>
                <c:pt idx="1553">
                  <c:v>4.78</c:v>
                </c:pt>
                <c:pt idx="1554">
                  <c:v>4.9459999999999997</c:v>
                </c:pt>
                <c:pt idx="1555">
                  <c:v>4.9460000000000006</c:v>
                </c:pt>
                <c:pt idx="1556">
                  <c:v>5.0775000000000006</c:v>
                </c:pt>
                <c:pt idx="1557">
                  <c:v>5.2379999999999995</c:v>
                </c:pt>
                <c:pt idx="1558">
                  <c:v>5.2479999999999993</c:v>
                </c:pt>
                <c:pt idx="1559">
                  <c:v>5.2779999999999996</c:v>
                </c:pt>
                <c:pt idx="1560">
                  <c:v>5.2939999999999996</c:v>
                </c:pt>
                <c:pt idx="1561">
                  <c:v>5.4620000000000006</c:v>
                </c:pt>
                <c:pt idx="1562">
                  <c:v>5.4560000000000004</c:v>
                </c:pt>
                <c:pt idx="1563">
                  <c:v>5.4749999999999996</c:v>
                </c:pt>
                <c:pt idx="1564">
                  <c:v>5.3239999999999998</c:v>
                </c:pt>
                <c:pt idx="1565">
                  <c:v>5.28</c:v>
                </c:pt>
                <c:pt idx="1566">
                  <c:v>5.226</c:v>
                </c:pt>
                <c:pt idx="1567">
                  <c:v>5.2859999999999996</c:v>
                </c:pt>
                <c:pt idx="1568">
                  <c:v>5.4075000000000006</c:v>
                </c:pt>
                <c:pt idx="1569">
                  <c:v>5.3079999999999998</c:v>
                </c:pt>
                <c:pt idx="1570">
                  <c:v>5.1659999999999995</c:v>
                </c:pt>
                <c:pt idx="1571">
                  <c:v>5.1560000000000006</c:v>
                </c:pt>
                <c:pt idx="1572">
                  <c:v>5.1319999999999997</c:v>
                </c:pt>
                <c:pt idx="1573">
                  <c:v>5.0820000000000007</c:v>
                </c:pt>
                <c:pt idx="1574">
                  <c:v>4.9459999999999997</c:v>
                </c:pt>
                <c:pt idx="1575">
                  <c:v>4.9020000000000001</c:v>
                </c:pt>
                <c:pt idx="1576">
                  <c:v>4.8420000000000005</c:v>
                </c:pt>
                <c:pt idx="1577">
                  <c:v>4.9050000000000002</c:v>
                </c:pt>
                <c:pt idx="1578">
                  <c:v>4.6833333333333336</c:v>
                </c:pt>
                <c:pt idx="1579">
                  <c:v>4.6979999999999995</c:v>
                </c:pt>
                <c:pt idx="1580">
                  <c:v>4.6560000000000006</c:v>
                </c:pt>
                <c:pt idx="1581">
                  <c:v>4.5259999999999998</c:v>
                </c:pt>
                <c:pt idx="1582">
                  <c:v>4.6500000000000004</c:v>
                </c:pt>
                <c:pt idx="1583">
                  <c:v>4.6020000000000003</c:v>
                </c:pt>
                <c:pt idx="1584">
                  <c:v>4.5979999999999999</c:v>
                </c:pt>
                <c:pt idx="1585">
                  <c:v>4.370000000000001</c:v>
                </c:pt>
                <c:pt idx="1586">
                  <c:v>4.298</c:v>
                </c:pt>
                <c:pt idx="1587">
                  <c:v>4.6624999999999996</c:v>
                </c:pt>
                <c:pt idx="1588">
                  <c:v>4.9249999999999998</c:v>
                </c:pt>
                <c:pt idx="1589">
                  <c:v>4.9160000000000004</c:v>
                </c:pt>
                <c:pt idx="1590">
                  <c:v>4.9219999999999997</c:v>
                </c:pt>
                <c:pt idx="1591">
                  <c:v>5.1379999999999999</c:v>
                </c:pt>
                <c:pt idx="1592">
                  <c:v>5.14</c:v>
                </c:pt>
                <c:pt idx="1593">
                  <c:v>5.15</c:v>
                </c:pt>
                <c:pt idx="1594">
                  <c:v>5.1574999999999998</c:v>
                </c:pt>
                <c:pt idx="1595">
                  <c:v>5.0059999999999993</c:v>
                </c:pt>
                <c:pt idx="1596">
                  <c:v>4.92</c:v>
                </c:pt>
                <c:pt idx="1597">
                  <c:v>5.0600000000000005</c:v>
                </c:pt>
                <c:pt idx="1598">
                  <c:v>5.0140000000000002</c:v>
                </c:pt>
                <c:pt idx="1599">
                  <c:v>4.9160000000000004</c:v>
                </c:pt>
                <c:pt idx="1600">
                  <c:v>4.9474999999999998</c:v>
                </c:pt>
                <c:pt idx="1601">
                  <c:v>4.8680000000000003</c:v>
                </c:pt>
                <c:pt idx="1602">
                  <c:v>4.93</c:v>
                </c:pt>
                <c:pt idx="1603">
                  <c:v>5.1919999999999984</c:v>
                </c:pt>
                <c:pt idx="1604">
                  <c:v>5.3340000000000005</c:v>
                </c:pt>
                <c:pt idx="1605">
                  <c:v>5.386000000000001</c:v>
                </c:pt>
                <c:pt idx="1606">
                  <c:v>5.39</c:v>
                </c:pt>
                <c:pt idx="1607">
                  <c:v>5.282</c:v>
                </c:pt>
                <c:pt idx="1608">
                  <c:v>5.202</c:v>
                </c:pt>
                <c:pt idx="1609">
                  <c:v>5.2140000000000004</c:v>
                </c:pt>
                <c:pt idx="1610">
                  <c:v>5.1199999999999992</c:v>
                </c:pt>
                <c:pt idx="1611">
                  <c:v>5.0999999999999996</c:v>
                </c:pt>
                <c:pt idx="1612">
                  <c:v>5.1820000000000004</c:v>
                </c:pt>
                <c:pt idx="1613">
                  <c:v>5.2560000000000002</c:v>
                </c:pt>
                <c:pt idx="1614">
                  <c:v>5.1574999999999998</c:v>
                </c:pt>
                <c:pt idx="1615">
                  <c:v>5.0939999999999994</c:v>
                </c:pt>
                <c:pt idx="1616">
                  <c:v>5.0659999999999998</c:v>
                </c:pt>
                <c:pt idx="1617">
                  <c:v>4.9320000000000004</c:v>
                </c:pt>
                <c:pt idx="1618">
                  <c:v>4.83</c:v>
                </c:pt>
                <c:pt idx="1619">
                  <c:v>4.8360000000000003</c:v>
                </c:pt>
                <c:pt idx="1620">
                  <c:v>4.8224999999999998</c:v>
                </c:pt>
                <c:pt idx="1621">
                  <c:v>4.6779999999999999</c:v>
                </c:pt>
                <c:pt idx="1622">
                  <c:v>4.6480000000000006</c:v>
                </c:pt>
                <c:pt idx="1623">
                  <c:v>4.4880000000000004</c:v>
                </c:pt>
                <c:pt idx="1624">
                  <c:v>4.45</c:v>
                </c:pt>
                <c:pt idx="1625">
                  <c:v>4.331999999999999</c:v>
                </c:pt>
                <c:pt idx="1626">
                  <c:v>4.1920000000000002</c:v>
                </c:pt>
                <c:pt idx="1627">
                  <c:v>4.2279999999999998</c:v>
                </c:pt>
                <c:pt idx="1628">
                  <c:v>4.2024999999999997</c:v>
                </c:pt>
                <c:pt idx="1629">
                  <c:v>3.9899999999999998</c:v>
                </c:pt>
                <c:pt idx="1630">
                  <c:v>3.9740000000000002</c:v>
                </c:pt>
                <c:pt idx="1631">
                  <c:v>3.8019999999999996</c:v>
                </c:pt>
                <c:pt idx="1632">
                  <c:v>3.714</c:v>
                </c:pt>
                <c:pt idx="1633">
                  <c:v>3.6919999999999993</c:v>
                </c:pt>
                <c:pt idx="1634">
                  <c:v>3.6924999999999999</c:v>
                </c:pt>
                <c:pt idx="1635">
                  <c:v>4.1340000000000003</c:v>
                </c:pt>
                <c:pt idx="1636">
                  <c:v>4.1819999999999995</c:v>
                </c:pt>
                <c:pt idx="1637">
                  <c:v>3.9939999999999998</c:v>
                </c:pt>
                <c:pt idx="1638">
                  <c:v>3.98</c:v>
                </c:pt>
                <c:pt idx="1639">
                  <c:v>3.9560000000000004</c:v>
                </c:pt>
                <c:pt idx="1640">
                  <c:v>4.1160000000000005</c:v>
                </c:pt>
                <c:pt idx="1641">
                  <c:v>4.1949999999999994</c:v>
                </c:pt>
                <c:pt idx="1642">
                  <c:v>4.1399999999999997</c:v>
                </c:pt>
                <c:pt idx="1643">
                  <c:v>4.0599999999999996</c:v>
                </c:pt>
                <c:pt idx="1644">
                  <c:v>4.0199999999999996</c:v>
                </c:pt>
                <c:pt idx="1645">
                  <c:v>3.8719999999999999</c:v>
                </c:pt>
                <c:pt idx="1646">
                  <c:v>4.0625</c:v>
                </c:pt>
                <c:pt idx="1647">
                  <c:v>4.12</c:v>
                </c:pt>
                <c:pt idx="1648">
                  <c:v>4.0649999999999995</c:v>
                </c:pt>
                <c:pt idx="1649">
                  <c:v>3.97</c:v>
                </c:pt>
                <c:pt idx="1650">
                  <c:v>4.0060000000000002</c:v>
                </c:pt>
                <c:pt idx="1651">
                  <c:v>3.9839999999999995</c:v>
                </c:pt>
                <c:pt idx="1652">
                  <c:v>3.9274999999999998</c:v>
                </c:pt>
                <c:pt idx="1653">
                  <c:v>3.8600000000000003</c:v>
                </c:pt>
                <c:pt idx="1654">
                  <c:v>3.7159999999999997</c:v>
                </c:pt>
                <c:pt idx="1655">
                  <c:v>3.6240000000000001</c:v>
                </c:pt>
                <c:pt idx="1656">
                  <c:v>3.758</c:v>
                </c:pt>
                <c:pt idx="1657">
                  <c:v>4.01</c:v>
                </c:pt>
                <c:pt idx="1658">
                  <c:v>3.9</c:v>
                </c:pt>
                <c:pt idx="1659">
                  <c:v>3.9619999999999997</c:v>
                </c:pt>
                <c:pt idx="1660">
                  <c:v>3.9800000000000004</c:v>
                </c:pt>
                <c:pt idx="1661">
                  <c:v>3.9874999999999998</c:v>
                </c:pt>
                <c:pt idx="1662">
                  <c:v>3.9479999999999995</c:v>
                </c:pt>
                <c:pt idx="1663">
                  <c:v>3.8939999999999997</c:v>
                </c:pt>
                <c:pt idx="1664">
                  <c:v>3.6759999999999997</c:v>
                </c:pt>
                <c:pt idx="1665">
                  <c:v>3.472</c:v>
                </c:pt>
                <c:pt idx="1666">
                  <c:v>3.37</c:v>
                </c:pt>
                <c:pt idx="1667">
                  <c:v>3.3839999999999995</c:v>
                </c:pt>
                <c:pt idx="1668">
                  <c:v>3.3</c:v>
                </c:pt>
                <c:pt idx="1669">
                  <c:v>3.194</c:v>
                </c:pt>
                <c:pt idx="1670">
                  <c:v>3.3460000000000001</c:v>
                </c:pt>
                <c:pt idx="1671">
                  <c:v>3.5219999999999998</c:v>
                </c:pt>
                <c:pt idx="1672">
                  <c:v>3.68</c:v>
                </c:pt>
                <c:pt idx="1673">
                  <c:v>3.754</c:v>
                </c:pt>
                <c:pt idx="1674">
                  <c:v>4.0620000000000003</c:v>
                </c:pt>
                <c:pt idx="1675">
                  <c:v>4.2539999999999996</c:v>
                </c:pt>
                <c:pt idx="1676">
                  <c:v>4.4179999999999993</c:v>
                </c:pt>
                <c:pt idx="1677">
                  <c:v>4.3280000000000003</c:v>
                </c:pt>
                <c:pt idx="1678">
                  <c:v>4.51</c:v>
                </c:pt>
                <c:pt idx="1679">
                  <c:v>4.4980000000000002</c:v>
                </c:pt>
                <c:pt idx="1680">
                  <c:v>4.5049999999999999</c:v>
                </c:pt>
                <c:pt idx="1681">
                  <c:v>4.45</c:v>
                </c:pt>
                <c:pt idx="1682">
                  <c:v>4.2939999999999996</c:v>
                </c:pt>
                <c:pt idx="1683">
                  <c:v>4.2120000000000006</c:v>
                </c:pt>
                <c:pt idx="1684">
                  <c:v>4.0739999999999998</c:v>
                </c:pt>
                <c:pt idx="1685">
                  <c:v>4.1279999999999992</c:v>
                </c:pt>
                <c:pt idx="1686">
                  <c:v>4.3125</c:v>
                </c:pt>
                <c:pt idx="1687">
                  <c:v>4.42</c:v>
                </c:pt>
                <c:pt idx="1688">
                  <c:v>4.2799999999999994</c:v>
                </c:pt>
                <c:pt idx="1689">
                  <c:v>4.3459999999999992</c:v>
                </c:pt>
                <c:pt idx="1690">
                  <c:v>4.45</c:v>
                </c:pt>
                <c:pt idx="1691">
                  <c:v>4.2620000000000005</c:v>
                </c:pt>
                <c:pt idx="1692">
                  <c:v>4.1940000000000008</c:v>
                </c:pt>
                <c:pt idx="1693">
                  <c:v>4.3425000000000002</c:v>
                </c:pt>
                <c:pt idx="1694">
                  <c:v>4.3259999999999996</c:v>
                </c:pt>
                <c:pt idx="1695">
                  <c:v>4.2700000000000005</c:v>
                </c:pt>
                <c:pt idx="1696">
                  <c:v>4.1920000000000002</c:v>
                </c:pt>
                <c:pt idx="1697">
                  <c:v>4.234</c:v>
                </c:pt>
                <c:pt idx="1698">
                  <c:v>4.1099999999999994</c:v>
                </c:pt>
                <c:pt idx="1699">
                  <c:v>4.04</c:v>
                </c:pt>
                <c:pt idx="1700">
                  <c:v>4.1139999999999999</c:v>
                </c:pt>
                <c:pt idx="1701">
                  <c:v>4.1679999999999993</c:v>
                </c:pt>
                <c:pt idx="1702">
                  <c:v>4.1180000000000003</c:v>
                </c:pt>
                <c:pt idx="1703">
                  <c:v>4.0625</c:v>
                </c:pt>
                <c:pt idx="1704">
                  <c:v>4.0519999999999996</c:v>
                </c:pt>
                <c:pt idx="1705">
                  <c:v>4.032</c:v>
                </c:pt>
                <c:pt idx="1706">
                  <c:v>3.8280000000000003</c:v>
                </c:pt>
                <c:pt idx="1707">
                  <c:v>3.742</c:v>
                </c:pt>
                <c:pt idx="1708">
                  <c:v>3.7520000000000002</c:v>
                </c:pt>
                <c:pt idx="1709">
                  <c:v>3.8560000000000003</c:v>
                </c:pt>
                <c:pt idx="1710">
                  <c:v>4.136000000000001</c:v>
                </c:pt>
                <c:pt idx="1711">
                  <c:v>4.3025000000000002</c:v>
                </c:pt>
                <c:pt idx="1712">
                  <c:v>4.4119999999999999</c:v>
                </c:pt>
                <c:pt idx="1713">
                  <c:v>4.4539999999999997</c:v>
                </c:pt>
                <c:pt idx="1714">
                  <c:v>4.5559999999999992</c:v>
                </c:pt>
                <c:pt idx="1715">
                  <c:v>4.7700000000000005</c:v>
                </c:pt>
                <c:pt idx="1716">
                  <c:v>4.7739999999999991</c:v>
                </c:pt>
                <c:pt idx="1717">
                  <c:v>4.7260000000000009</c:v>
                </c:pt>
                <c:pt idx="1718">
                  <c:v>4.6775000000000002</c:v>
                </c:pt>
                <c:pt idx="1719">
                  <c:v>4.774</c:v>
                </c:pt>
                <c:pt idx="1720">
                  <c:v>4.7825000000000006</c:v>
                </c:pt>
                <c:pt idx="1721">
                  <c:v>4.7119999999999997</c:v>
                </c:pt>
                <c:pt idx="1722">
                  <c:v>4.6800000000000006</c:v>
                </c:pt>
                <c:pt idx="1723">
                  <c:v>4.51</c:v>
                </c:pt>
                <c:pt idx="1724">
                  <c:v>4.4880000000000004</c:v>
                </c:pt>
                <c:pt idx="1725">
                  <c:v>4.4459999999999997</c:v>
                </c:pt>
                <c:pt idx="1726">
                  <c:v>4.5299999999999994</c:v>
                </c:pt>
                <c:pt idx="1727">
                  <c:v>4.4960000000000004</c:v>
                </c:pt>
                <c:pt idx="1728">
                  <c:v>4.3140000000000001</c:v>
                </c:pt>
                <c:pt idx="1729">
                  <c:v>4.2379999999999995</c:v>
                </c:pt>
                <c:pt idx="1730">
                  <c:v>4.2560000000000002</c:v>
                </c:pt>
                <c:pt idx="1731">
                  <c:v>4.18</c:v>
                </c:pt>
                <c:pt idx="1732">
                  <c:v>4.2349999999999994</c:v>
                </c:pt>
                <c:pt idx="1733">
                  <c:v>4.18</c:v>
                </c:pt>
                <c:pt idx="1734">
                  <c:v>4.0679999999999996</c:v>
                </c:pt>
                <c:pt idx="1735">
                  <c:v>4.0379999999999994</c:v>
                </c:pt>
                <c:pt idx="1736">
                  <c:v>4.1899999999999995</c:v>
                </c:pt>
                <c:pt idx="1737">
                  <c:v>4.1550000000000002</c:v>
                </c:pt>
                <c:pt idx="1738">
                  <c:v>4.05</c:v>
                </c:pt>
                <c:pt idx="1739">
                  <c:v>4.0239999999999991</c:v>
                </c:pt>
                <c:pt idx="1740">
                  <c:v>4.0880000000000001</c:v>
                </c:pt>
                <c:pt idx="1741">
                  <c:v>4.1999999999999993</c:v>
                </c:pt>
                <c:pt idx="1742">
                  <c:v>4.1875</c:v>
                </c:pt>
                <c:pt idx="1743">
                  <c:v>4.1779999999999999</c:v>
                </c:pt>
                <c:pt idx="1744">
                  <c:v>4.2560000000000002</c:v>
                </c:pt>
                <c:pt idx="1745">
                  <c:v>4.1480000000000006</c:v>
                </c:pt>
                <c:pt idx="1746">
                  <c:v>4.2</c:v>
                </c:pt>
                <c:pt idx="1747">
                  <c:v>4.28</c:v>
                </c:pt>
                <c:pt idx="1748">
                  <c:v>4.2779999999999996</c:v>
                </c:pt>
                <c:pt idx="1749">
                  <c:v>4.2460000000000004</c:v>
                </c:pt>
                <c:pt idx="1750">
                  <c:v>4.1850000000000005</c:v>
                </c:pt>
                <c:pt idx="1751">
                  <c:v>4.1859999999999999</c:v>
                </c:pt>
                <c:pt idx="1752">
                  <c:v>4.1419999999999995</c:v>
                </c:pt>
                <c:pt idx="1753">
                  <c:v>4.0579999999999998</c:v>
                </c:pt>
                <c:pt idx="1754">
                  <c:v>4.16</c:v>
                </c:pt>
                <c:pt idx="1755">
                  <c:v>4.2799999999999994</c:v>
                </c:pt>
                <c:pt idx="1756">
                  <c:v>4.3660000000000005</c:v>
                </c:pt>
                <c:pt idx="1757">
                  <c:v>4.4499999999999993</c:v>
                </c:pt>
                <c:pt idx="1758">
                  <c:v>4.5119999999999987</c:v>
                </c:pt>
                <c:pt idx="1759">
                  <c:v>4.5924999999999994</c:v>
                </c:pt>
                <c:pt idx="1760">
                  <c:v>4.5519999999999996</c:v>
                </c:pt>
                <c:pt idx="1761">
                  <c:v>4.4760000000000009</c:v>
                </c:pt>
                <c:pt idx="1762">
                  <c:v>4.37</c:v>
                </c:pt>
                <c:pt idx="1763">
                  <c:v>4.2560000000000002</c:v>
                </c:pt>
                <c:pt idx="1764">
                  <c:v>4.2380000000000004</c:v>
                </c:pt>
                <c:pt idx="1765">
                  <c:v>4.2180000000000009</c:v>
                </c:pt>
                <c:pt idx="1766">
                  <c:v>4.2060000000000004</c:v>
                </c:pt>
                <c:pt idx="1767">
                  <c:v>4.1120000000000001</c:v>
                </c:pt>
                <c:pt idx="1768">
                  <c:v>4.07</c:v>
                </c:pt>
                <c:pt idx="1769">
                  <c:v>3.9450000000000003</c:v>
                </c:pt>
                <c:pt idx="1770">
                  <c:v>3.972</c:v>
                </c:pt>
                <c:pt idx="1771">
                  <c:v>4.1040000000000001</c:v>
                </c:pt>
                <c:pt idx="1772">
                  <c:v>4</c:v>
                </c:pt>
                <c:pt idx="1773">
                  <c:v>3.972</c:v>
                </c:pt>
                <c:pt idx="1774">
                  <c:v>4.0875000000000004</c:v>
                </c:pt>
                <c:pt idx="1775">
                  <c:v>4.16</c:v>
                </c:pt>
                <c:pt idx="1776">
                  <c:v>4.2200000000000006</c:v>
                </c:pt>
                <c:pt idx="1777">
                  <c:v>4.2480000000000002</c:v>
                </c:pt>
                <c:pt idx="1778">
                  <c:v>4.3360000000000003</c:v>
                </c:pt>
                <c:pt idx="1779">
                  <c:v>4.3579999999999997</c:v>
                </c:pt>
                <c:pt idx="1780">
                  <c:v>4.24</c:v>
                </c:pt>
                <c:pt idx="1781">
                  <c:v>4.1979999999999995</c:v>
                </c:pt>
                <c:pt idx="1782">
                  <c:v>4.0860000000000003</c:v>
                </c:pt>
                <c:pt idx="1783">
                  <c:v>4.1325000000000003</c:v>
                </c:pt>
                <c:pt idx="1784">
                  <c:v>4.194</c:v>
                </c:pt>
                <c:pt idx="1785">
                  <c:v>4.2279999999999998</c:v>
                </c:pt>
                <c:pt idx="1786">
                  <c:v>4.298</c:v>
                </c:pt>
                <c:pt idx="1787">
                  <c:v>4.37</c:v>
                </c:pt>
                <c:pt idx="1788">
                  <c:v>4.45</c:v>
                </c:pt>
                <c:pt idx="1789">
                  <c:v>4.4620000000000006</c:v>
                </c:pt>
                <c:pt idx="1790">
                  <c:v>4.548</c:v>
                </c:pt>
                <c:pt idx="1791">
                  <c:v>4.6140000000000008</c:v>
                </c:pt>
                <c:pt idx="1792">
                  <c:v>4.6025</c:v>
                </c:pt>
                <c:pt idx="1793">
                  <c:v>4.524</c:v>
                </c:pt>
                <c:pt idx="1794">
                  <c:v>4.4474999999999998</c:v>
                </c:pt>
                <c:pt idx="1795">
                  <c:v>4.484</c:v>
                </c:pt>
                <c:pt idx="1796">
                  <c:v>4.5179999999999998</c:v>
                </c:pt>
                <c:pt idx="1797">
                  <c:v>4.4939999999999998</c:v>
                </c:pt>
                <c:pt idx="1798">
                  <c:v>4.4459999999999997</c:v>
                </c:pt>
                <c:pt idx="1799">
                  <c:v>4.37</c:v>
                </c:pt>
                <c:pt idx="1800">
                  <c:v>4.3674999999999997</c:v>
                </c:pt>
                <c:pt idx="1801">
                  <c:v>4.4099999999999993</c:v>
                </c:pt>
                <c:pt idx="1802">
                  <c:v>4.3574999999999999</c:v>
                </c:pt>
                <c:pt idx="1803">
                  <c:v>4.46</c:v>
                </c:pt>
                <c:pt idx="1804">
                  <c:v>4.55</c:v>
                </c:pt>
                <c:pt idx="1805">
                  <c:v>4.5619999999999994</c:v>
                </c:pt>
                <c:pt idx="1806">
                  <c:v>4.5879999999999992</c:v>
                </c:pt>
                <c:pt idx="1807">
                  <c:v>4.5600000000000005</c:v>
                </c:pt>
                <c:pt idx="1808">
                  <c:v>4.6100000000000003</c:v>
                </c:pt>
                <c:pt idx="1809">
                  <c:v>4.742</c:v>
                </c:pt>
                <c:pt idx="1810">
                  <c:v>4.7080000000000002</c:v>
                </c:pt>
                <c:pt idx="1811">
                  <c:v>4.694</c:v>
                </c:pt>
                <c:pt idx="1812">
                  <c:v>4.8040000000000003</c:v>
                </c:pt>
                <c:pt idx="1813">
                  <c:v>4.8920000000000003</c:v>
                </c:pt>
                <c:pt idx="1814">
                  <c:v>4.9824999999999999</c:v>
                </c:pt>
                <c:pt idx="1815">
                  <c:v>5.0179999999999989</c:v>
                </c:pt>
                <c:pt idx="1816">
                  <c:v>5.0679999999999996</c:v>
                </c:pt>
                <c:pt idx="1817">
                  <c:v>5.1379999999999999</c:v>
                </c:pt>
                <c:pt idx="1818">
                  <c:v>5.1420000000000003</c:v>
                </c:pt>
                <c:pt idx="1819">
                  <c:v>5.1080000000000005</c:v>
                </c:pt>
                <c:pt idx="1820">
                  <c:v>5.0540000000000003</c:v>
                </c:pt>
                <c:pt idx="1821">
                  <c:v>5.08</c:v>
                </c:pt>
                <c:pt idx="1822">
                  <c:v>5.0059999999999993</c:v>
                </c:pt>
                <c:pt idx="1823">
                  <c:v>5.048</c:v>
                </c:pt>
                <c:pt idx="1824">
                  <c:v>5.1760000000000002</c:v>
                </c:pt>
                <c:pt idx="1825">
                  <c:v>5.2159999999999993</c:v>
                </c:pt>
                <c:pt idx="1826">
                  <c:v>5.1775000000000002</c:v>
                </c:pt>
                <c:pt idx="1827">
                  <c:v>5.0960000000000001</c:v>
                </c:pt>
                <c:pt idx="1828">
                  <c:v>5.0679999999999996</c:v>
                </c:pt>
                <c:pt idx="1829">
                  <c:v>5.0460000000000003</c:v>
                </c:pt>
                <c:pt idx="1830">
                  <c:v>4.9620000000000006</c:v>
                </c:pt>
                <c:pt idx="1831">
                  <c:v>4.9359999999999999</c:v>
                </c:pt>
                <c:pt idx="1832">
                  <c:v>4.9020000000000001</c:v>
                </c:pt>
                <c:pt idx="1833">
                  <c:v>4.8119999999999994</c:v>
                </c:pt>
                <c:pt idx="1834">
                  <c:v>4.7640000000000002</c:v>
                </c:pt>
                <c:pt idx="1835">
                  <c:v>4.79</c:v>
                </c:pt>
                <c:pt idx="1836">
                  <c:v>4.7880000000000003</c:v>
                </c:pt>
                <c:pt idx="1837">
                  <c:v>4.7060000000000004</c:v>
                </c:pt>
                <c:pt idx="1838">
                  <c:v>4.6040000000000001</c:v>
                </c:pt>
                <c:pt idx="1839">
                  <c:v>4.6240000000000006</c:v>
                </c:pt>
                <c:pt idx="1840">
                  <c:v>4.7824999999999998</c:v>
                </c:pt>
                <c:pt idx="1841">
                  <c:v>4.7839999999999998</c:v>
                </c:pt>
                <c:pt idx="1842">
                  <c:v>4.7700000000000005</c:v>
                </c:pt>
                <c:pt idx="1843">
                  <c:v>4.6360000000000001</c:v>
                </c:pt>
                <c:pt idx="1844">
                  <c:v>4.6440000000000001</c:v>
                </c:pt>
                <c:pt idx="1845">
                  <c:v>4.6120000000000001</c:v>
                </c:pt>
                <c:pt idx="1846">
                  <c:v>4.5750000000000002</c:v>
                </c:pt>
                <c:pt idx="1847">
                  <c:v>4.492</c:v>
                </c:pt>
                <c:pt idx="1848">
                  <c:v>4.4820000000000002</c:v>
                </c:pt>
                <c:pt idx="1849">
                  <c:v>4.5579999999999998</c:v>
                </c:pt>
                <c:pt idx="1850">
                  <c:v>4.5959999999999992</c:v>
                </c:pt>
                <c:pt idx="1851">
                  <c:v>4.67</c:v>
                </c:pt>
                <c:pt idx="1852">
                  <c:v>4.6549999999999994</c:v>
                </c:pt>
                <c:pt idx="1853">
                  <c:v>4.7039999999999997</c:v>
                </c:pt>
                <c:pt idx="1854">
                  <c:v>4.7675000000000001</c:v>
                </c:pt>
                <c:pt idx="1855">
                  <c:v>4.8259999999999996</c:v>
                </c:pt>
                <c:pt idx="1856">
                  <c:v>4.8559999999999999</c:v>
                </c:pt>
                <c:pt idx="1857">
                  <c:v>4.7679999999999989</c:v>
                </c:pt>
                <c:pt idx="1858">
                  <c:v>4.7500000000000009</c:v>
                </c:pt>
                <c:pt idx="1859">
                  <c:v>4.6950000000000003</c:v>
                </c:pt>
                <c:pt idx="1860">
                  <c:v>4.5539999999999994</c:v>
                </c:pt>
                <c:pt idx="1861">
                  <c:v>4.5279999999999996</c:v>
                </c:pt>
                <c:pt idx="1862">
                  <c:v>4.5359999999999996</c:v>
                </c:pt>
                <c:pt idx="1863">
                  <c:v>4.5780000000000012</c:v>
                </c:pt>
                <c:pt idx="1864">
                  <c:v>4.6260000000000003</c:v>
                </c:pt>
                <c:pt idx="1865">
                  <c:v>4.6840000000000002</c:v>
                </c:pt>
                <c:pt idx="1866">
                  <c:v>4.7439999999999998</c:v>
                </c:pt>
                <c:pt idx="1867">
                  <c:v>4.6899999999999995</c:v>
                </c:pt>
                <c:pt idx="1868">
                  <c:v>4.67</c:v>
                </c:pt>
                <c:pt idx="1869">
                  <c:v>4.6500000000000004</c:v>
                </c:pt>
                <c:pt idx="1870">
                  <c:v>4.6519999999999992</c:v>
                </c:pt>
                <c:pt idx="1871">
                  <c:v>4.7359999999999989</c:v>
                </c:pt>
                <c:pt idx="1872">
                  <c:v>4.84</c:v>
                </c:pt>
                <c:pt idx="1873">
                  <c:v>4.9024999999999999</c:v>
                </c:pt>
                <c:pt idx="1874">
                  <c:v>5.0220000000000002</c:v>
                </c:pt>
                <c:pt idx="1875">
                  <c:v>5.1979999999999995</c:v>
                </c:pt>
                <c:pt idx="1876">
                  <c:v>5.1360000000000001</c:v>
                </c:pt>
                <c:pt idx="1877">
                  <c:v>5.0860000000000003</c:v>
                </c:pt>
                <c:pt idx="1878">
                  <c:v>5.1000000000000005</c:v>
                </c:pt>
                <c:pt idx="1879">
                  <c:v>5.1040000000000001</c:v>
                </c:pt>
                <c:pt idx="1880">
                  <c:v>5.0299999999999994</c:v>
                </c:pt>
                <c:pt idx="1881">
                  <c:v>4.8840000000000003</c:v>
                </c:pt>
                <c:pt idx="1882">
                  <c:v>4.7680000000000007</c:v>
                </c:pt>
                <c:pt idx="1883">
                  <c:v>4.7859999999999996</c:v>
                </c:pt>
                <c:pt idx="1884">
                  <c:v>4.6960000000000006</c:v>
                </c:pt>
                <c:pt idx="1885">
                  <c:v>4.6239999999999997</c:v>
                </c:pt>
                <c:pt idx="1886">
                  <c:v>4.55</c:v>
                </c:pt>
                <c:pt idx="1887">
                  <c:v>4.4824999999999999</c:v>
                </c:pt>
                <c:pt idx="1888">
                  <c:v>4.4159999999999995</c:v>
                </c:pt>
                <c:pt idx="1889">
                  <c:v>4.5680000000000005</c:v>
                </c:pt>
                <c:pt idx="1890">
                  <c:v>4.6120000000000001</c:v>
                </c:pt>
                <c:pt idx="1891">
                  <c:v>4.5679999999999996</c:v>
                </c:pt>
                <c:pt idx="1892">
                  <c:v>4.67</c:v>
                </c:pt>
                <c:pt idx="1893">
                  <c:v>4.57</c:v>
                </c:pt>
                <c:pt idx="1894">
                  <c:v>4.3940000000000001</c:v>
                </c:pt>
                <c:pt idx="1895">
                  <c:v>4.3879999999999999</c:v>
                </c:pt>
                <c:pt idx="1896">
                  <c:v>4.3160000000000007</c:v>
                </c:pt>
                <c:pt idx="1897">
                  <c:v>4.2149999999999999</c:v>
                </c:pt>
                <c:pt idx="1898">
                  <c:v>4.0350000000000001</c:v>
                </c:pt>
                <c:pt idx="1899">
                  <c:v>3.944</c:v>
                </c:pt>
                <c:pt idx="1900">
                  <c:v>3.968</c:v>
                </c:pt>
                <c:pt idx="1901">
                  <c:v>4.12</c:v>
                </c:pt>
                <c:pt idx="1902">
                  <c:v>4.1239999999999997</c:v>
                </c:pt>
                <c:pt idx="1903">
                  <c:v>4.1779999999999999</c:v>
                </c:pt>
                <c:pt idx="1904">
                  <c:v>3.8899999999999997</c:v>
                </c:pt>
                <c:pt idx="1905">
                  <c:v>3.8439999999999999</c:v>
                </c:pt>
                <c:pt idx="1906">
                  <c:v>3.6950000000000003</c:v>
                </c:pt>
                <c:pt idx="1907">
                  <c:v>3.5859999999999999</c:v>
                </c:pt>
                <c:pt idx="1908">
                  <c:v>3.6880000000000002</c:v>
                </c:pt>
                <c:pt idx="1909">
                  <c:v>3.6440000000000006</c:v>
                </c:pt>
                <c:pt idx="1910">
                  <c:v>3.7425000000000002</c:v>
                </c:pt>
                <c:pt idx="1911">
                  <c:v>3.8579999999999997</c:v>
                </c:pt>
                <c:pt idx="1912">
                  <c:v>3.7020000000000004</c:v>
                </c:pt>
                <c:pt idx="1913">
                  <c:v>3.5939999999999999</c:v>
                </c:pt>
                <c:pt idx="1914">
                  <c:v>3.4859999999999998</c:v>
                </c:pt>
                <c:pt idx="1915">
                  <c:v>3.44</c:v>
                </c:pt>
                <c:pt idx="1916">
                  <c:v>3.5</c:v>
                </c:pt>
                <c:pt idx="1917">
                  <c:v>3.5699999999999994</c:v>
                </c:pt>
                <c:pt idx="1918">
                  <c:v>3.528</c:v>
                </c:pt>
                <c:pt idx="1919">
                  <c:v>3.718</c:v>
                </c:pt>
                <c:pt idx="1920">
                  <c:v>3.8299999999999996</c:v>
                </c:pt>
                <c:pt idx="1921">
                  <c:v>3.8340000000000005</c:v>
                </c:pt>
                <c:pt idx="1922">
                  <c:v>3.8280000000000003</c:v>
                </c:pt>
                <c:pt idx="1923">
                  <c:v>3.8659999999999997</c:v>
                </c:pt>
                <c:pt idx="1924">
                  <c:v>3.84</c:v>
                </c:pt>
                <c:pt idx="1925">
                  <c:v>4.016</c:v>
                </c:pt>
                <c:pt idx="1926">
                  <c:v>3.9840000000000004</c:v>
                </c:pt>
                <c:pt idx="1927">
                  <c:v>4.1920000000000002</c:v>
                </c:pt>
                <c:pt idx="1928">
                  <c:v>4.1920000000000002</c:v>
                </c:pt>
                <c:pt idx="1929">
                  <c:v>4.0540000000000003</c:v>
                </c:pt>
                <c:pt idx="1930">
                  <c:v>3.9850000000000003</c:v>
                </c:pt>
                <c:pt idx="1931">
                  <c:v>3.8899999999999997</c:v>
                </c:pt>
                <c:pt idx="1932">
                  <c:v>4.0220000000000002</c:v>
                </c:pt>
                <c:pt idx="1933">
                  <c:v>4.1040000000000001</c:v>
                </c:pt>
                <c:pt idx="1934">
                  <c:v>4.0200000000000005</c:v>
                </c:pt>
                <c:pt idx="1935">
                  <c:v>3.9899999999999998</c:v>
                </c:pt>
                <c:pt idx="1936">
                  <c:v>3.88</c:v>
                </c:pt>
                <c:pt idx="1937">
                  <c:v>3.8240000000000003</c:v>
                </c:pt>
                <c:pt idx="1938">
                  <c:v>3.7950000000000004</c:v>
                </c:pt>
                <c:pt idx="1939">
                  <c:v>3.6819999999999999</c:v>
                </c:pt>
                <c:pt idx="1940">
                  <c:v>3.6240000000000001</c:v>
                </c:pt>
                <c:pt idx="1941">
                  <c:v>3.6079999999999997</c:v>
                </c:pt>
                <c:pt idx="1942">
                  <c:v>3.7980000000000005</c:v>
                </c:pt>
                <c:pt idx="1943">
                  <c:v>3.6779999999999999</c:v>
                </c:pt>
                <c:pt idx="1944">
                  <c:v>3.7375000000000003</c:v>
                </c:pt>
                <c:pt idx="1945">
                  <c:v>4</c:v>
                </c:pt>
                <c:pt idx="1946">
                  <c:v>3.718</c:v>
                </c:pt>
                <c:pt idx="1947">
                  <c:v>3.9579999999999997</c:v>
                </c:pt>
                <c:pt idx="1948">
                  <c:v>3.7879999999999994</c:v>
                </c:pt>
                <c:pt idx="1949">
                  <c:v>3.7475000000000001</c:v>
                </c:pt>
                <c:pt idx="1950">
                  <c:v>3.3120000000000003</c:v>
                </c:pt>
                <c:pt idx="1951">
                  <c:v>2.9375</c:v>
                </c:pt>
                <c:pt idx="1952">
                  <c:v>2.6680000000000001</c:v>
                </c:pt>
                <c:pt idx="1953">
                  <c:v>2.6259999999999999</c:v>
                </c:pt>
                <c:pt idx="1954">
                  <c:v>2.1880000000000002</c:v>
                </c:pt>
                <c:pt idx="1955">
                  <c:v>2.1716666666666669</c:v>
                </c:pt>
                <c:pt idx="1956">
                  <c:v>2.3620000000000001</c:v>
                </c:pt>
                <c:pt idx="1957">
                  <c:v>2.3875000000000002</c:v>
                </c:pt>
                <c:pt idx="1958">
                  <c:v>2.6539999999999999</c:v>
                </c:pt>
                <c:pt idx="1959">
                  <c:v>2.8679999999999999</c:v>
                </c:pt>
                <c:pt idx="1960">
                  <c:v>2.95</c:v>
                </c:pt>
                <c:pt idx="1961">
                  <c:v>2.7550000000000003</c:v>
                </c:pt>
                <c:pt idx="1962">
                  <c:v>2.8319999999999999</c:v>
                </c:pt>
                <c:pt idx="1963">
                  <c:v>2.9699999999999998</c:v>
                </c:pt>
                <c:pt idx="1964">
                  <c:v>2.8980000000000006</c:v>
                </c:pt>
                <c:pt idx="1965">
                  <c:v>2.8559999999999999</c:v>
                </c:pt>
                <c:pt idx="1966">
                  <c:v>2.6859999999999999</c:v>
                </c:pt>
                <c:pt idx="1967">
                  <c:v>2.7320000000000002</c:v>
                </c:pt>
                <c:pt idx="1968">
                  <c:v>2.8839999999999995</c:v>
                </c:pt>
                <c:pt idx="1969">
                  <c:v>2.8650000000000002</c:v>
                </c:pt>
                <c:pt idx="1970">
                  <c:v>2.9279999999999999</c:v>
                </c:pt>
                <c:pt idx="1971">
                  <c:v>3.0220000000000007</c:v>
                </c:pt>
                <c:pt idx="1972">
                  <c:v>3.1880000000000002</c:v>
                </c:pt>
                <c:pt idx="1973">
                  <c:v>3.2060000000000004</c:v>
                </c:pt>
                <c:pt idx="1974">
                  <c:v>3.18</c:v>
                </c:pt>
                <c:pt idx="1975">
                  <c:v>3.5025000000000004</c:v>
                </c:pt>
                <c:pt idx="1976">
                  <c:v>3.6120000000000005</c:v>
                </c:pt>
                <c:pt idx="1977">
                  <c:v>3.8619999999999997</c:v>
                </c:pt>
                <c:pt idx="1978">
                  <c:v>3.7600000000000002</c:v>
                </c:pt>
                <c:pt idx="1979">
                  <c:v>3.7480000000000002</c:v>
                </c:pt>
                <c:pt idx="1980">
                  <c:v>3.532</c:v>
                </c:pt>
                <c:pt idx="1981">
                  <c:v>3.4575</c:v>
                </c:pt>
                <c:pt idx="1982">
                  <c:v>3.4539999999999997</c:v>
                </c:pt>
                <c:pt idx="1983">
                  <c:v>3.59</c:v>
                </c:pt>
                <c:pt idx="1984">
                  <c:v>3.7160000000000002</c:v>
                </c:pt>
                <c:pt idx="1985">
                  <c:v>3.6700000000000004</c:v>
                </c:pt>
                <c:pt idx="1986">
                  <c:v>3.782</c:v>
                </c:pt>
                <c:pt idx="1987">
                  <c:v>3.5159999999999996</c:v>
                </c:pt>
                <c:pt idx="1988">
                  <c:v>3.47</c:v>
                </c:pt>
                <c:pt idx="1989">
                  <c:v>3.4</c:v>
                </c:pt>
                <c:pt idx="1990">
                  <c:v>3.4325000000000001</c:v>
                </c:pt>
                <c:pt idx="1991">
                  <c:v>3.4140000000000001</c:v>
                </c:pt>
                <c:pt idx="1992">
                  <c:v>3.46</c:v>
                </c:pt>
                <c:pt idx="1993">
                  <c:v>3.3340000000000005</c:v>
                </c:pt>
                <c:pt idx="1994">
                  <c:v>3.2340000000000004</c:v>
                </c:pt>
                <c:pt idx="1995">
                  <c:v>3.3650000000000002</c:v>
                </c:pt>
                <c:pt idx="1996">
                  <c:v>3.4200000000000004</c:v>
                </c:pt>
                <c:pt idx="1997">
                  <c:v>3.4939999999999998</c:v>
                </c:pt>
                <c:pt idx="1998">
                  <c:v>3.492</c:v>
                </c:pt>
                <c:pt idx="1999">
                  <c:v>3.5324999999999998</c:v>
                </c:pt>
                <c:pt idx="2000">
                  <c:v>3.3800000000000003</c:v>
                </c:pt>
                <c:pt idx="2001">
                  <c:v>3.3359999999999999</c:v>
                </c:pt>
                <c:pt idx="2002">
                  <c:v>3.4319999999999999</c:v>
                </c:pt>
                <c:pt idx="2003">
                  <c:v>3.5619999999999998</c:v>
                </c:pt>
                <c:pt idx="2004">
                  <c:v>3.6539999999999999</c:v>
                </c:pt>
                <c:pt idx="2005">
                  <c:v>3.8280000000000003</c:v>
                </c:pt>
                <c:pt idx="2006">
                  <c:v>3.83</c:v>
                </c:pt>
                <c:pt idx="2007">
                  <c:v>3.7959999999999994</c:v>
                </c:pt>
                <c:pt idx="2008">
                  <c:v>3.6825000000000001</c:v>
                </c:pt>
                <c:pt idx="2009">
                  <c:v>3.6539999999999999</c:v>
                </c:pt>
                <c:pt idx="2010">
                  <c:v>3.6660000000000004</c:v>
                </c:pt>
                <c:pt idx="2011">
                  <c:v>3.6659999999999995</c:v>
                </c:pt>
                <c:pt idx="2012">
                  <c:v>3.7199999999999998</c:v>
                </c:pt>
                <c:pt idx="2013">
                  <c:v>3.722</c:v>
                </c:pt>
                <c:pt idx="2014">
                  <c:v>3.6159999999999997</c:v>
                </c:pt>
                <c:pt idx="2015">
                  <c:v>3.7160000000000002</c:v>
                </c:pt>
                <c:pt idx="2016">
                  <c:v>3.6819999999999999</c:v>
                </c:pt>
                <c:pt idx="2017">
                  <c:v>3.7620000000000005</c:v>
                </c:pt>
                <c:pt idx="2018">
                  <c:v>3.87</c:v>
                </c:pt>
                <c:pt idx="2019">
                  <c:v>3.95</c:v>
                </c:pt>
                <c:pt idx="2020">
                  <c:v>3.8699999999999997</c:v>
                </c:pt>
                <c:pt idx="2021">
                  <c:v>3.8019999999999996</c:v>
                </c:pt>
                <c:pt idx="2022">
                  <c:v>3.7879999999999994</c:v>
                </c:pt>
                <c:pt idx="2023">
                  <c:v>3.6060000000000003</c:v>
                </c:pt>
                <c:pt idx="2024">
                  <c:v>3.5380000000000003</c:v>
                </c:pt>
                <c:pt idx="2025">
                  <c:v>3.38</c:v>
                </c:pt>
                <c:pt idx="2026">
                  <c:v>3.2320000000000002</c:v>
                </c:pt>
                <c:pt idx="2027">
                  <c:v>3.335</c:v>
                </c:pt>
                <c:pt idx="2028">
                  <c:v>3.2159999999999997</c:v>
                </c:pt>
                <c:pt idx="2029">
                  <c:v>3.2640000000000002</c:v>
                </c:pt>
                <c:pt idx="2030">
                  <c:v>3.19</c:v>
                </c:pt>
                <c:pt idx="2031">
                  <c:v>3.0140000000000002</c:v>
                </c:pt>
                <c:pt idx="2032">
                  <c:v>2.9974999999999996</c:v>
                </c:pt>
                <c:pt idx="2033">
                  <c:v>3.0740000000000003</c:v>
                </c:pt>
                <c:pt idx="2034">
                  <c:v>2.9579999999999997</c:v>
                </c:pt>
                <c:pt idx="2035">
                  <c:v>3.0379999999999994</c:v>
                </c:pt>
                <c:pt idx="2036">
                  <c:v>2.9579999999999997</c:v>
                </c:pt>
                <c:pt idx="2037">
                  <c:v>2.794</c:v>
                </c:pt>
                <c:pt idx="2038">
                  <c:v>2.6240000000000001</c:v>
                </c:pt>
                <c:pt idx="2039">
                  <c:v>2.5520000000000005</c:v>
                </c:pt>
                <c:pt idx="2040">
                  <c:v>2.5759999999999996</c:v>
                </c:pt>
                <c:pt idx="2041">
                  <c:v>2.69</c:v>
                </c:pt>
                <c:pt idx="2042">
                  <c:v>2.7480000000000002</c:v>
                </c:pt>
                <c:pt idx="2043">
                  <c:v>2.64</c:v>
                </c:pt>
                <c:pt idx="2044">
                  <c:v>2.5379999999999998</c:v>
                </c:pt>
                <c:pt idx="2045">
                  <c:v>2.472</c:v>
                </c:pt>
                <c:pt idx="2046">
                  <c:v>2.4575</c:v>
                </c:pt>
                <c:pt idx="2047">
                  <c:v>2.5379999999999998</c:v>
                </c:pt>
                <c:pt idx="2048">
                  <c:v>2.6579999999999999</c:v>
                </c:pt>
                <c:pt idx="2049">
                  <c:v>2.6239999999999997</c:v>
                </c:pt>
                <c:pt idx="2050">
                  <c:v>2.6375000000000002</c:v>
                </c:pt>
                <c:pt idx="2051">
                  <c:v>2.8639999999999999</c:v>
                </c:pt>
                <c:pt idx="2052">
                  <c:v>2.8449999999999998</c:v>
                </c:pt>
                <c:pt idx="2053">
                  <c:v>2.9</c:v>
                </c:pt>
                <c:pt idx="2054">
                  <c:v>3.1240000000000001</c:v>
                </c:pt>
                <c:pt idx="2055">
                  <c:v>3.4199999999999995</c:v>
                </c:pt>
                <c:pt idx="2056">
                  <c:v>3.3619999999999997</c:v>
                </c:pt>
                <c:pt idx="2057">
                  <c:v>3.3780000000000001</c:v>
                </c:pt>
                <c:pt idx="2058">
                  <c:v>3.4</c:v>
                </c:pt>
                <c:pt idx="2059">
                  <c:v>3.3560000000000003</c:v>
                </c:pt>
                <c:pt idx="2060">
                  <c:v>3.4175</c:v>
                </c:pt>
                <c:pt idx="2061">
                  <c:v>3.4020000000000001</c:v>
                </c:pt>
                <c:pt idx="2062">
                  <c:v>3.536</c:v>
                </c:pt>
                <c:pt idx="2063">
                  <c:v>3.6840000000000002</c:v>
                </c:pt>
                <c:pt idx="2064">
                  <c:v>3.6040000000000005</c:v>
                </c:pt>
                <c:pt idx="2065">
                  <c:v>3.4575</c:v>
                </c:pt>
                <c:pt idx="2066">
                  <c:v>3.472</c:v>
                </c:pt>
                <c:pt idx="2067">
                  <c:v>3.464</c:v>
                </c:pt>
                <c:pt idx="2068">
                  <c:v>3.2880000000000003</c:v>
                </c:pt>
                <c:pt idx="2069">
                  <c:v>3.3839999999999995</c:v>
                </c:pt>
                <c:pt idx="2070">
                  <c:v>3.4740000000000002</c:v>
                </c:pt>
                <c:pt idx="2071">
                  <c:v>3.536</c:v>
                </c:pt>
                <c:pt idx="2072">
                  <c:v>3.508</c:v>
                </c:pt>
                <c:pt idx="2073">
                  <c:v>3.41</c:v>
                </c:pt>
                <c:pt idx="2074">
                  <c:v>3.3560000000000003</c:v>
                </c:pt>
                <c:pt idx="2075">
                  <c:v>3.242</c:v>
                </c:pt>
                <c:pt idx="2076">
                  <c:v>3.198</c:v>
                </c:pt>
                <c:pt idx="2077">
                  <c:v>3.1539999999999999</c:v>
                </c:pt>
                <c:pt idx="2078">
                  <c:v>3.1040000000000001</c:v>
                </c:pt>
                <c:pt idx="2079">
                  <c:v>3.0100000000000002</c:v>
                </c:pt>
                <c:pt idx="2080">
                  <c:v>3</c:v>
                </c:pt>
                <c:pt idx="2081">
                  <c:v>2.992</c:v>
                </c:pt>
                <c:pt idx="2082">
                  <c:v>2.9560000000000004</c:v>
                </c:pt>
                <c:pt idx="2083">
                  <c:v>3.1080000000000001</c:v>
                </c:pt>
                <c:pt idx="2084">
                  <c:v>3.1199999999999997</c:v>
                </c:pt>
                <c:pt idx="2085">
                  <c:v>2.94</c:v>
                </c:pt>
                <c:pt idx="2086">
                  <c:v>2.9659999999999997</c:v>
                </c:pt>
                <c:pt idx="2087">
                  <c:v>2.9660000000000002</c:v>
                </c:pt>
                <c:pt idx="2088">
                  <c:v>2.6240000000000001</c:v>
                </c:pt>
                <c:pt idx="2089">
                  <c:v>2.27</c:v>
                </c:pt>
                <c:pt idx="2090">
                  <c:v>2.1680000000000001</c:v>
                </c:pt>
                <c:pt idx="2091">
                  <c:v>2.1919999999999997</c:v>
                </c:pt>
                <c:pt idx="2092">
                  <c:v>2.1739999999999999</c:v>
                </c:pt>
                <c:pt idx="2093">
                  <c:v>1.9899999999999998</c:v>
                </c:pt>
                <c:pt idx="2094">
                  <c:v>2.0279999999999996</c:v>
                </c:pt>
                <c:pt idx="2095">
                  <c:v>1.8719999999999999</c:v>
                </c:pt>
                <c:pt idx="2096">
                  <c:v>1.97</c:v>
                </c:pt>
                <c:pt idx="2097">
                  <c:v>1.9280000000000002</c:v>
                </c:pt>
                <c:pt idx="2098">
                  <c:v>2.2174999999999998</c:v>
                </c:pt>
                <c:pt idx="2099">
                  <c:v>2.1960000000000002</c:v>
                </c:pt>
                <c:pt idx="2100">
                  <c:v>2.2760000000000002</c:v>
                </c:pt>
                <c:pt idx="2101">
                  <c:v>2.0720000000000001</c:v>
                </c:pt>
                <c:pt idx="2102">
                  <c:v>2.0449999999999999</c:v>
                </c:pt>
                <c:pt idx="2103">
                  <c:v>2.016</c:v>
                </c:pt>
                <c:pt idx="2104">
                  <c:v>1.9424999999999999</c:v>
                </c:pt>
                <c:pt idx="2105">
                  <c:v>2.0420000000000003</c:v>
                </c:pt>
                <c:pt idx="2106">
                  <c:v>2.04</c:v>
                </c:pt>
                <c:pt idx="2107">
                  <c:v>1.9379999999999999</c:v>
                </c:pt>
                <c:pt idx="2108">
                  <c:v>1.948</c:v>
                </c:pt>
                <c:pt idx="2109">
                  <c:v>1.9375</c:v>
                </c:pt>
                <c:pt idx="2110">
                  <c:v>1.9925000000000002</c:v>
                </c:pt>
                <c:pt idx="2111">
                  <c:v>1.948</c:v>
                </c:pt>
                <c:pt idx="2112">
                  <c:v>1.9624999999999999</c:v>
                </c:pt>
                <c:pt idx="2113">
                  <c:v>2.0140000000000002</c:v>
                </c:pt>
                <c:pt idx="2114">
                  <c:v>1.8800000000000001</c:v>
                </c:pt>
                <c:pt idx="2115">
                  <c:v>1.988</c:v>
                </c:pt>
                <c:pt idx="2116">
                  <c:v>1.968</c:v>
                </c:pt>
                <c:pt idx="2117">
                  <c:v>2.0074999999999998</c:v>
                </c:pt>
                <c:pt idx="2118">
                  <c:v>1.972</c:v>
                </c:pt>
                <c:pt idx="2119">
                  <c:v>2.0019999999999998</c:v>
                </c:pt>
                <c:pt idx="2120">
                  <c:v>2.214</c:v>
                </c:pt>
                <c:pt idx="2121">
                  <c:v>2.3240000000000003</c:v>
                </c:pt>
                <c:pt idx="2122">
                  <c:v>2.2160000000000002</c:v>
                </c:pt>
                <c:pt idx="2123">
                  <c:v>2.206</c:v>
                </c:pt>
                <c:pt idx="2124">
                  <c:v>2.0439999999999996</c:v>
                </c:pt>
                <c:pt idx="2125">
                  <c:v>2</c:v>
                </c:pt>
                <c:pt idx="2126">
                  <c:v>1.982</c:v>
                </c:pt>
                <c:pt idx="2127">
                  <c:v>1.952</c:v>
                </c:pt>
                <c:pt idx="2128">
                  <c:v>1.8800000000000001</c:v>
                </c:pt>
                <c:pt idx="2129">
                  <c:v>1.7420000000000002</c:v>
                </c:pt>
                <c:pt idx="2130">
                  <c:v>1.7579999999999998</c:v>
                </c:pt>
                <c:pt idx="2131">
                  <c:v>1.6074999999999999</c:v>
                </c:pt>
                <c:pt idx="2132">
                  <c:v>1.6140000000000001</c:v>
                </c:pt>
                <c:pt idx="2133">
                  <c:v>1.6239999999999999</c:v>
                </c:pt>
                <c:pt idx="2134">
                  <c:v>1.64</c:v>
                </c:pt>
                <c:pt idx="2135">
                  <c:v>1.6419999999999999</c:v>
                </c:pt>
                <c:pt idx="2136">
                  <c:v>1.6125</c:v>
                </c:pt>
                <c:pt idx="2137">
                  <c:v>1.5239999999999998</c:v>
                </c:pt>
                <c:pt idx="2138">
                  <c:v>1.5160000000000002</c:v>
                </c:pt>
                <c:pt idx="2139">
                  <c:v>1.474</c:v>
                </c:pt>
                <c:pt idx="2140">
                  <c:v>1.5419999999999998</c:v>
                </c:pt>
                <c:pt idx="2141">
                  <c:v>1.6539999999999999</c:v>
                </c:pt>
                <c:pt idx="2142">
                  <c:v>1.764</c:v>
                </c:pt>
                <c:pt idx="2143">
                  <c:v>1.738</c:v>
                </c:pt>
                <c:pt idx="2144">
                  <c:v>1.6300000000000001</c:v>
                </c:pt>
                <c:pt idx="2145">
                  <c:v>1.635</c:v>
                </c:pt>
                <c:pt idx="2146">
                  <c:v>1.7560000000000002</c:v>
                </c:pt>
                <c:pt idx="2147">
                  <c:v>1.8059999999999998</c:v>
                </c:pt>
                <c:pt idx="2148">
                  <c:v>1.6780000000000002</c:v>
                </c:pt>
                <c:pt idx="2149">
                  <c:v>1.6740000000000002</c:v>
                </c:pt>
                <c:pt idx="2150">
                  <c:v>1.7124999999999999</c:v>
                </c:pt>
                <c:pt idx="2151">
                  <c:v>1.786</c:v>
                </c:pt>
                <c:pt idx="2152">
                  <c:v>1.8120000000000001</c:v>
                </c:pt>
                <c:pt idx="2153">
                  <c:v>1.74</c:v>
                </c:pt>
                <c:pt idx="2154">
                  <c:v>1.6819999999999999</c:v>
                </c:pt>
                <c:pt idx="2155">
                  <c:v>1.585</c:v>
                </c:pt>
                <c:pt idx="2156">
                  <c:v>1.665</c:v>
                </c:pt>
                <c:pt idx="2157">
                  <c:v>1.6339999999999999</c:v>
                </c:pt>
                <c:pt idx="2158">
                  <c:v>1.6160000000000001</c:v>
                </c:pt>
                <c:pt idx="2159">
                  <c:v>1.6940000000000002</c:v>
                </c:pt>
                <c:pt idx="2160">
                  <c:v>1.8039999999999998</c:v>
                </c:pt>
                <c:pt idx="2161">
                  <c:v>1.7619999999999998</c:v>
                </c:pt>
                <c:pt idx="2162">
                  <c:v>1.9075</c:v>
                </c:pt>
                <c:pt idx="2163">
                  <c:v>1.8919999999999999</c:v>
                </c:pt>
                <c:pt idx="2164">
                  <c:v>1.865</c:v>
                </c:pt>
                <c:pt idx="2165">
                  <c:v>1.9159999999999999</c:v>
                </c:pt>
                <c:pt idx="2166">
                  <c:v>2.024</c:v>
                </c:pt>
                <c:pt idx="2167">
                  <c:v>2.0019999999999998</c:v>
                </c:pt>
                <c:pt idx="2168">
                  <c:v>2.02</c:v>
                </c:pt>
                <c:pt idx="2169">
                  <c:v>1.9780000000000002</c:v>
                </c:pt>
                <c:pt idx="2170">
                  <c:v>1.8839999999999999</c:v>
                </c:pt>
                <c:pt idx="2171">
                  <c:v>1.996</c:v>
                </c:pt>
                <c:pt idx="2172">
                  <c:v>2.0160000000000005</c:v>
                </c:pt>
                <c:pt idx="2173">
                  <c:v>1.9379999999999999</c:v>
                </c:pt>
                <c:pt idx="2174">
                  <c:v>1.8800000000000001</c:v>
                </c:pt>
                <c:pt idx="2175">
                  <c:v>1.794</c:v>
                </c:pt>
                <c:pt idx="2176">
                  <c:v>1.782</c:v>
                </c:pt>
                <c:pt idx="2177">
                  <c:v>1.73</c:v>
                </c:pt>
                <c:pt idx="2178">
                  <c:v>1.722</c:v>
                </c:pt>
                <c:pt idx="2179">
                  <c:v>1.72</c:v>
                </c:pt>
                <c:pt idx="2180">
                  <c:v>1.8519999999999999</c:v>
                </c:pt>
                <c:pt idx="2181">
                  <c:v>1.9379999999999999</c:v>
                </c:pt>
                <c:pt idx="2182">
                  <c:v>2</c:v>
                </c:pt>
                <c:pt idx="2183">
                  <c:v>2.1399999999999997</c:v>
                </c:pt>
                <c:pt idx="2184">
                  <c:v>2.1420000000000003</c:v>
                </c:pt>
                <c:pt idx="2185">
                  <c:v>2.194</c:v>
                </c:pt>
                <c:pt idx="2186">
                  <c:v>2.4060000000000001</c:v>
                </c:pt>
                <c:pt idx="2187">
                  <c:v>2.532</c:v>
                </c:pt>
                <c:pt idx="2188">
                  <c:v>2.5950000000000002</c:v>
                </c:pt>
                <c:pt idx="2189">
                  <c:v>2.6259999999999999</c:v>
                </c:pt>
                <c:pt idx="2190">
                  <c:v>2.5260000000000002</c:v>
                </c:pt>
                <c:pt idx="2191">
                  <c:v>2.5880000000000001</c:v>
                </c:pt>
                <c:pt idx="2192">
                  <c:v>2.6540000000000004</c:v>
                </c:pt>
                <c:pt idx="2193">
                  <c:v>2.6079999999999997</c:v>
                </c:pt>
                <c:pt idx="2194">
                  <c:v>2.782</c:v>
                </c:pt>
                <c:pt idx="2195">
                  <c:v>2.84</c:v>
                </c:pt>
                <c:pt idx="2196">
                  <c:v>2.7574999999999998</c:v>
                </c:pt>
                <c:pt idx="2197">
                  <c:v>2.9159999999999999</c:v>
                </c:pt>
                <c:pt idx="2198">
                  <c:v>2.9180000000000001</c:v>
                </c:pt>
                <c:pt idx="2199">
                  <c:v>2.7559999999999998</c:v>
                </c:pt>
                <c:pt idx="2200">
                  <c:v>2.6480000000000001</c:v>
                </c:pt>
                <c:pt idx="2201">
                  <c:v>2.6440000000000001</c:v>
                </c:pt>
                <c:pt idx="2202">
                  <c:v>2.6875</c:v>
                </c:pt>
                <c:pt idx="2203">
                  <c:v>2.6559999999999997</c:v>
                </c:pt>
                <c:pt idx="2204">
                  <c:v>2.5299999999999998</c:v>
                </c:pt>
                <c:pt idx="2205">
                  <c:v>2.5859999999999999</c:v>
                </c:pt>
                <c:pt idx="2206">
                  <c:v>2.69</c:v>
                </c:pt>
                <c:pt idx="2207">
                  <c:v>2.7239999999999998</c:v>
                </c:pt>
                <c:pt idx="2208">
                  <c:v>2.758</c:v>
                </c:pt>
                <c:pt idx="2209">
                  <c:v>2.7524999999999999</c:v>
                </c:pt>
                <c:pt idx="2210">
                  <c:v>2.85</c:v>
                </c:pt>
                <c:pt idx="2211">
                  <c:v>2.8660000000000005</c:v>
                </c:pt>
                <c:pt idx="2212">
                  <c:v>2.9020000000000001</c:v>
                </c:pt>
                <c:pt idx="2213">
                  <c:v>3.008</c:v>
                </c:pt>
                <c:pt idx="2214">
                  <c:v>2.9874999999999998</c:v>
                </c:pt>
                <c:pt idx="2215">
                  <c:v>2.9159999999999995</c:v>
                </c:pt>
                <c:pt idx="2216">
                  <c:v>2.8624999999999998</c:v>
                </c:pt>
                <c:pt idx="2217">
                  <c:v>2.7919999999999998</c:v>
                </c:pt>
                <c:pt idx="2218">
                  <c:v>2.6659999999999999</c:v>
                </c:pt>
                <c:pt idx="2219">
                  <c:v>2.718</c:v>
                </c:pt>
                <c:pt idx="2220">
                  <c:v>2.7474999999999996</c:v>
                </c:pt>
                <c:pt idx="2221">
                  <c:v>2.7340000000000004</c:v>
                </c:pt>
                <c:pt idx="2222">
                  <c:v>2.6560000000000001</c:v>
                </c:pt>
                <c:pt idx="2223">
                  <c:v>2.7600000000000002</c:v>
                </c:pt>
                <c:pt idx="2224">
                  <c:v>2.6840000000000002</c:v>
                </c:pt>
                <c:pt idx="2225">
                  <c:v>2.762</c:v>
                </c:pt>
                <c:pt idx="2226">
                  <c:v>2.726</c:v>
                </c:pt>
                <c:pt idx="2227">
                  <c:v>2.7519999999999998</c:v>
                </c:pt>
                <c:pt idx="2228">
                  <c:v>2.6559999999999997</c:v>
                </c:pt>
                <c:pt idx="2229">
                  <c:v>2.71</c:v>
                </c:pt>
                <c:pt idx="2230">
                  <c:v>2.6980000000000004</c:v>
                </c:pt>
                <c:pt idx="2231">
                  <c:v>2.6280000000000001</c:v>
                </c:pt>
                <c:pt idx="2232">
                  <c:v>2.6240000000000001</c:v>
                </c:pt>
                <c:pt idx="2233">
                  <c:v>2.524</c:v>
                </c:pt>
                <c:pt idx="2234">
                  <c:v>2.54</c:v>
                </c:pt>
                <c:pt idx="2235">
                  <c:v>2.5019999999999998</c:v>
                </c:pt>
                <c:pt idx="2236">
                  <c:v>2.6119999999999997</c:v>
                </c:pt>
                <c:pt idx="2237">
                  <c:v>2.62</c:v>
                </c:pt>
                <c:pt idx="2238">
                  <c:v>2.62</c:v>
                </c:pt>
                <c:pt idx="2239">
                  <c:v>2.5499999999999998</c:v>
                </c:pt>
                <c:pt idx="2240">
                  <c:v>2.625</c:v>
                </c:pt>
                <c:pt idx="2241">
                  <c:v>2.552</c:v>
                </c:pt>
                <c:pt idx="2242">
                  <c:v>2.4980000000000002</c:v>
                </c:pt>
                <c:pt idx="2243">
                  <c:v>2.4900000000000002</c:v>
                </c:pt>
                <c:pt idx="2244">
                  <c:v>2.5339999999999998</c:v>
                </c:pt>
                <c:pt idx="2245">
                  <c:v>2.4519999999999995</c:v>
                </c:pt>
                <c:pt idx="2246">
                  <c:v>2.3920000000000003</c:v>
                </c:pt>
                <c:pt idx="2247">
                  <c:v>2.4040000000000004</c:v>
                </c:pt>
                <c:pt idx="2248">
                  <c:v>2.37</c:v>
                </c:pt>
                <c:pt idx="2249">
                  <c:v>2.46</c:v>
                </c:pt>
                <c:pt idx="2250">
                  <c:v>2.58</c:v>
                </c:pt>
                <c:pt idx="2251">
                  <c:v>2.59</c:v>
                </c:pt>
                <c:pt idx="2252">
                  <c:v>2.5299999999999998</c:v>
                </c:pt>
                <c:pt idx="2253">
                  <c:v>2.42</c:v>
                </c:pt>
                <c:pt idx="2254">
                  <c:v>2.3025000000000002</c:v>
                </c:pt>
                <c:pt idx="2255">
                  <c:v>2.1940000000000004</c:v>
                </c:pt>
                <c:pt idx="2256">
                  <c:v>2.2799999999999998</c:v>
                </c:pt>
                <c:pt idx="2257">
                  <c:v>2.3439999999999999</c:v>
                </c:pt>
                <c:pt idx="2258">
                  <c:v>2.3624999999999998</c:v>
                </c:pt>
                <c:pt idx="2259">
                  <c:v>2.3400000000000003</c:v>
                </c:pt>
                <c:pt idx="2260">
                  <c:v>2.3159999999999998</c:v>
                </c:pt>
                <c:pt idx="2261">
                  <c:v>2.23</c:v>
                </c:pt>
                <c:pt idx="2262">
                  <c:v>2.266</c:v>
                </c:pt>
                <c:pt idx="2263">
                  <c:v>2.1320000000000001</c:v>
                </c:pt>
                <c:pt idx="2264">
                  <c:v>2.1919999999999997</c:v>
                </c:pt>
                <c:pt idx="2265">
                  <c:v>2.2220000000000004</c:v>
                </c:pt>
                <c:pt idx="2266">
                  <c:v>1.94</c:v>
                </c:pt>
                <c:pt idx="2267">
                  <c:v>1.8225</c:v>
                </c:pt>
                <c:pt idx="2268">
                  <c:v>1.8199999999999998</c:v>
                </c:pt>
                <c:pt idx="2269">
                  <c:v>1.746</c:v>
                </c:pt>
                <c:pt idx="2270">
                  <c:v>1.95</c:v>
                </c:pt>
                <c:pt idx="2271">
                  <c:v>2.0550000000000002</c:v>
                </c:pt>
                <c:pt idx="2272">
                  <c:v>2.0499999999999998</c:v>
                </c:pt>
                <c:pt idx="2273">
                  <c:v>2.0700000000000003</c:v>
                </c:pt>
                <c:pt idx="2274">
                  <c:v>2.1599999999999997</c:v>
                </c:pt>
                <c:pt idx="2275">
                  <c:v>2.0640000000000001</c:v>
                </c:pt>
                <c:pt idx="2276">
                  <c:v>1.9280000000000002</c:v>
                </c:pt>
                <c:pt idx="2277">
                  <c:v>1.9460000000000002</c:v>
                </c:pt>
                <c:pt idx="2278">
                  <c:v>1.9</c:v>
                </c:pt>
                <c:pt idx="2279">
                  <c:v>1.9359999999999999</c:v>
                </c:pt>
                <c:pt idx="2280">
                  <c:v>1.9159999999999999</c:v>
                </c:pt>
                <c:pt idx="2281">
                  <c:v>1.9780000000000002</c:v>
                </c:pt>
                <c:pt idx="2282">
                  <c:v>2.1539999999999999</c:v>
                </c:pt>
                <c:pt idx="2283">
                  <c:v>2.2339999999999995</c:v>
                </c:pt>
                <c:pt idx="2284">
                  <c:v>2.226</c:v>
                </c:pt>
                <c:pt idx="2285">
                  <c:v>2.1700000000000004</c:v>
                </c:pt>
                <c:pt idx="2286">
                  <c:v>2.218</c:v>
                </c:pt>
                <c:pt idx="2287">
                  <c:v>2.4060000000000001</c:v>
                </c:pt>
                <c:pt idx="2288">
                  <c:v>2.3560000000000003</c:v>
                </c:pt>
                <c:pt idx="2289">
                  <c:v>2.3559999999999994</c:v>
                </c:pt>
                <c:pt idx="2290">
                  <c:v>2.4</c:v>
                </c:pt>
                <c:pt idx="2291">
                  <c:v>2.2974999999999999</c:v>
                </c:pt>
                <c:pt idx="2292">
                  <c:v>2.3899999999999997</c:v>
                </c:pt>
                <c:pt idx="2293">
                  <c:v>2.3519999999999999</c:v>
                </c:pt>
                <c:pt idx="2294">
                  <c:v>2.2659999999999996</c:v>
                </c:pt>
                <c:pt idx="2295">
                  <c:v>2.23</c:v>
                </c:pt>
                <c:pt idx="2296">
                  <c:v>2.1880000000000002</c:v>
                </c:pt>
                <c:pt idx="2297">
                  <c:v>2.1740000000000004</c:v>
                </c:pt>
                <c:pt idx="2298">
                  <c:v>2.09</c:v>
                </c:pt>
                <c:pt idx="2299">
                  <c:v>2.19</c:v>
                </c:pt>
                <c:pt idx="2300">
                  <c:v>2.1800000000000002</c:v>
                </c:pt>
                <c:pt idx="2301">
                  <c:v>2.2379999999999995</c:v>
                </c:pt>
                <c:pt idx="2302">
                  <c:v>2.1680000000000001</c:v>
                </c:pt>
                <c:pt idx="2303">
                  <c:v>2.1019999999999999</c:v>
                </c:pt>
                <c:pt idx="2304">
                  <c:v>2.048</c:v>
                </c:pt>
                <c:pt idx="2305">
                  <c:v>2.0725000000000002</c:v>
                </c:pt>
                <c:pt idx="2306">
                  <c:v>2.0479999999999996</c:v>
                </c:pt>
                <c:pt idx="2307">
                  <c:v>2.0699999999999998</c:v>
                </c:pt>
                <c:pt idx="2308">
                  <c:v>2.206</c:v>
                </c:pt>
                <c:pt idx="2309">
                  <c:v>2.3199999999999998</c:v>
                </c:pt>
                <c:pt idx="2310">
                  <c:v>2.2779999999999996</c:v>
                </c:pt>
                <c:pt idx="2311">
                  <c:v>2.2440000000000002</c:v>
                </c:pt>
                <c:pt idx="2312">
                  <c:v>2.2600000000000002</c:v>
                </c:pt>
                <c:pt idx="2313">
                  <c:v>2.2359999999999998</c:v>
                </c:pt>
                <c:pt idx="2314">
                  <c:v>2.2280000000000002</c:v>
                </c:pt>
                <c:pt idx="2315">
                  <c:v>2.278</c:v>
                </c:pt>
                <c:pt idx="2316">
                  <c:v>2.2075</c:v>
                </c:pt>
                <c:pt idx="2317">
                  <c:v>2.12</c:v>
                </c:pt>
                <c:pt idx="2318">
                  <c:v>2.0299999999999998</c:v>
                </c:pt>
                <c:pt idx="2319">
                  <c:v>2.0259999999999998</c:v>
                </c:pt>
                <c:pt idx="2320">
                  <c:v>1.9060000000000001</c:v>
                </c:pt>
                <c:pt idx="2321">
                  <c:v>1.7380000000000002</c:v>
                </c:pt>
                <c:pt idx="2322">
                  <c:v>1.77</c:v>
                </c:pt>
                <c:pt idx="2323">
                  <c:v>1.746</c:v>
                </c:pt>
                <c:pt idx="2324">
                  <c:v>1.8</c:v>
                </c:pt>
                <c:pt idx="2325">
                  <c:v>1.89</c:v>
                </c:pt>
                <c:pt idx="2326">
                  <c:v>1.954</c:v>
                </c:pt>
                <c:pt idx="2327">
                  <c:v>1.9059999999999999</c:v>
                </c:pt>
                <c:pt idx="2328">
                  <c:v>1.8275000000000001</c:v>
                </c:pt>
                <c:pt idx="2329">
                  <c:v>1.752</c:v>
                </c:pt>
                <c:pt idx="2330">
                  <c:v>1.762</c:v>
                </c:pt>
                <c:pt idx="2331">
                  <c:v>1.8119999999999998</c:v>
                </c:pt>
                <c:pt idx="2332">
                  <c:v>1.8900000000000001</c:v>
                </c:pt>
                <c:pt idx="2333">
                  <c:v>1.8140000000000001</c:v>
                </c:pt>
                <c:pt idx="2334">
                  <c:v>1.762</c:v>
                </c:pt>
                <c:pt idx="2335">
                  <c:v>1.7879999999999998</c:v>
                </c:pt>
                <c:pt idx="2336">
                  <c:v>1.85</c:v>
                </c:pt>
                <c:pt idx="2337">
                  <c:v>1.8375000000000004</c:v>
                </c:pt>
                <c:pt idx="2338">
                  <c:v>1.7100000000000002</c:v>
                </c:pt>
                <c:pt idx="2339">
                  <c:v>1.61</c:v>
                </c:pt>
                <c:pt idx="2340">
                  <c:v>1.6859999999999999</c:v>
                </c:pt>
                <c:pt idx="2341">
                  <c:v>1.496</c:v>
                </c:pt>
                <c:pt idx="2342">
                  <c:v>1.4024999999999999</c:v>
                </c:pt>
                <c:pt idx="2343">
                  <c:v>1.4680000000000002</c:v>
                </c:pt>
                <c:pt idx="2344">
                  <c:v>1.5820000000000001</c:v>
                </c:pt>
                <c:pt idx="2345">
                  <c:v>1.552</c:v>
                </c:pt>
                <c:pt idx="2346">
                  <c:v>1.5159999999999998</c:v>
                </c:pt>
                <c:pt idx="2347">
                  <c:v>1.56</c:v>
                </c:pt>
                <c:pt idx="2348">
                  <c:v>1.544</c:v>
                </c:pt>
                <c:pt idx="2349">
                  <c:v>1.5640000000000001</c:v>
                </c:pt>
                <c:pt idx="2350">
                  <c:v>1.5820000000000003</c:v>
                </c:pt>
                <c:pt idx="2351">
                  <c:v>1.5750000000000002</c:v>
                </c:pt>
                <c:pt idx="2352">
                  <c:v>1.698</c:v>
                </c:pt>
                <c:pt idx="2353">
                  <c:v>1.6759999999999997</c:v>
                </c:pt>
                <c:pt idx="2354">
                  <c:v>1.58</c:v>
                </c:pt>
                <c:pt idx="2355">
                  <c:v>1.6780000000000002</c:v>
                </c:pt>
                <c:pt idx="2356">
                  <c:v>1.76</c:v>
                </c:pt>
                <c:pt idx="2357">
                  <c:v>1.768</c:v>
                </c:pt>
                <c:pt idx="2358">
                  <c:v>1.784</c:v>
                </c:pt>
                <c:pt idx="2359">
                  <c:v>1.8320000000000001</c:v>
                </c:pt>
                <c:pt idx="2360">
                  <c:v>1.9440000000000002</c:v>
                </c:pt>
                <c:pt idx="2361">
                  <c:v>2.2424999999999997</c:v>
                </c:pt>
                <c:pt idx="2362">
                  <c:v>2.335</c:v>
                </c:pt>
                <c:pt idx="2363">
                  <c:v>2.3600000000000003</c:v>
                </c:pt>
                <c:pt idx="2364">
                  <c:v>2.3839999999999999</c:v>
                </c:pt>
                <c:pt idx="2365">
                  <c:v>2.516</c:v>
                </c:pt>
                <c:pt idx="2366">
                  <c:v>2.5620000000000003</c:v>
                </c:pt>
                <c:pt idx="2367">
                  <c:v>2.5140000000000002</c:v>
                </c:pt>
                <c:pt idx="2368">
                  <c:v>2.4249999999999998</c:v>
                </c:pt>
                <c:pt idx="2369">
                  <c:v>2.38</c:v>
                </c:pt>
                <c:pt idx="2370">
                  <c:v>2.4250000000000003</c:v>
                </c:pt>
                <c:pt idx="2371">
                  <c:v>2.4820000000000002</c:v>
                </c:pt>
                <c:pt idx="2372">
                  <c:v>2.4780000000000002</c:v>
                </c:pt>
                <c:pt idx="2373">
                  <c:v>2.3940000000000001</c:v>
                </c:pt>
                <c:pt idx="2374">
                  <c:v>2.456</c:v>
                </c:pt>
                <c:pt idx="2375">
                  <c:v>2.3849999999999998</c:v>
                </c:pt>
                <c:pt idx="2376">
                  <c:v>2.4319999999999999</c:v>
                </c:pt>
                <c:pt idx="2377">
                  <c:v>2.552</c:v>
                </c:pt>
                <c:pt idx="2378">
                  <c:v>2.552</c:v>
                </c:pt>
                <c:pt idx="2379">
                  <c:v>2.4220000000000002</c:v>
                </c:pt>
                <c:pt idx="2380">
                  <c:v>2.4020000000000001</c:v>
                </c:pt>
                <c:pt idx="2381">
                  <c:v>2.3540000000000001</c:v>
                </c:pt>
                <c:pt idx="2382">
                  <c:v>2.3024999999999998</c:v>
                </c:pt>
                <c:pt idx="2383">
                  <c:v>2.226</c:v>
                </c:pt>
                <c:pt idx="2384">
                  <c:v>2.3079999999999998</c:v>
                </c:pt>
                <c:pt idx="2385">
                  <c:v>2.3340000000000001</c:v>
                </c:pt>
                <c:pt idx="2386">
                  <c:v>2.3880000000000003</c:v>
                </c:pt>
                <c:pt idx="2387">
                  <c:v>2.2700000000000005</c:v>
                </c:pt>
                <c:pt idx="2388">
                  <c:v>2.2600000000000002</c:v>
                </c:pt>
                <c:pt idx="2389">
                  <c:v>2.1949999999999998</c:v>
                </c:pt>
                <c:pt idx="2390">
                  <c:v>2.1799999999999997</c:v>
                </c:pt>
                <c:pt idx="2391">
                  <c:v>2.1779999999999999</c:v>
                </c:pt>
                <c:pt idx="2392">
                  <c:v>2.1619999999999999</c:v>
                </c:pt>
                <c:pt idx="2393">
                  <c:v>2.23</c:v>
                </c:pt>
                <c:pt idx="2394">
                  <c:v>2.36</c:v>
                </c:pt>
                <c:pt idx="2395">
                  <c:v>2.3519999999999999</c:v>
                </c:pt>
                <c:pt idx="2396">
                  <c:v>2.2719999999999998</c:v>
                </c:pt>
                <c:pt idx="2397">
                  <c:v>2.2999999999999998</c:v>
                </c:pt>
                <c:pt idx="2398">
                  <c:v>2.2679999999999998</c:v>
                </c:pt>
                <c:pt idx="2399">
                  <c:v>2.2359999999999998</c:v>
                </c:pt>
                <c:pt idx="2400">
                  <c:v>2.2199999999999998</c:v>
                </c:pt>
                <c:pt idx="2401">
                  <c:v>2.1859999999999999</c:v>
                </c:pt>
                <c:pt idx="2402">
                  <c:v>2.1439999999999997</c:v>
                </c:pt>
                <c:pt idx="2403">
                  <c:v>2.0699999999999998</c:v>
                </c:pt>
                <c:pt idx="2404">
                  <c:v>2.1819999999999999</c:v>
                </c:pt>
                <c:pt idx="2405">
                  <c:v>2.2559999999999998</c:v>
                </c:pt>
                <c:pt idx="2406">
                  <c:v>2.2820000000000005</c:v>
                </c:pt>
                <c:pt idx="2407">
                  <c:v>2.3439999999999999</c:v>
                </c:pt>
                <c:pt idx="2408">
                  <c:v>2.3275000000000001</c:v>
                </c:pt>
                <c:pt idx="2409">
                  <c:v>2.3319999999999999</c:v>
                </c:pt>
                <c:pt idx="2410">
                  <c:v>2.4239999999999999</c:v>
                </c:pt>
                <c:pt idx="2411">
                  <c:v>2.3620000000000001</c:v>
                </c:pt>
                <c:pt idx="2412">
                  <c:v>2.3380000000000001</c:v>
                </c:pt>
                <c:pt idx="2413">
                  <c:v>2.3660000000000001</c:v>
                </c:pt>
                <c:pt idx="2414">
                  <c:v>2.3475000000000001</c:v>
                </c:pt>
                <c:pt idx="2415">
                  <c:v>2.3639999999999999</c:v>
                </c:pt>
                <c:pt idx="2416">
                  <c:v>2.3619999999999997</c:v>
                </c:pt>
                <c:pt idx="2417">
                  <c:v>2.37</c:v>
                </c:pt>
                <c:pt idx="2418">
                  <c:v>2.46</c:v>
                </c:pt>
                <c:pt idx="2419">
                  <c:v>2.4300000000000002</c:v>
                </c:pt>
                <c:pt idx="2420">
                  <c:v>2.4575</c:v>
                </c:pt>
                <c:pt idx="2421">
                  <c:v>2.536</c:v>
                </c:pt>
                <c:pt idx="2422">
                  <c:v>2.5924999999999998</c:v>
                </c:pt>
                <c:pt idx="2423">
                  <c:v>2.6459999999999999</c:v>
                </c:pt>
                <c:pt idx="2424">
                  <c:v>2.754</c:v>
                </c:pt>
                <c:pt idx="2425">
                  <c:v>2.8159999999999998</c:v>
                </c:pt>
                <c:pt idx="2426">
                  <c:v>2.8740000000000001</c:v>
                </c:pt>
                <c:pt idx="2427">
                  <c:v>2.9050000000000002</c:v>
                </c:pt>
                <c:pt idx="2428">
                  <c:v>2.86</c:v>
                </c:pt>
                <c:pt idx="2429">
                  <c:v>2.8820000000000001</c:v>
                </c:pt>
                <c:pt idx="2430">
                  <c:v>2.8380000000000001</c:v>
                </c:pt>
                <c:pt idx="2431">
                  <c:v>2.8560000000000003</c:v>
                </c:pt>
                <c:pt idx="2432">
                  <c:v>2.7850000000000001</c:v>
                </c:pt>
                <c:pt idx="2433">
                  <c:v>2.7819999999999996</c:v>
                </c:pt>
                <c:pt idx="2434">
                  <c:v>2.8040000000000003</c:v>
                </c:pt>
                <c:pt idx="2435">
                  <c:v>2.88</c:v>
                </c:pt>
                <c:pt idx="2436">
                  <c:v>2.9939999999999998</c:v>
                </c:pt>
                <c:pt idx="2437">
                  <c:v>2.9560000000000004</c:v>
                </c:pt>
                <c:pt idx="2438">
                  <c:v>2.9720000000000004</c:v>
                </c:pt>
                <c:pt idx="2439">
                  <c:v>3.0680000000000001</c:v>
                </c:pt>
                <c:pt idx="2440">
                  <c:v>3.008</c:v>
                </c:pt>
                <c:pt idx="2441">
                  <c:v>2.8325</c:v>
                </c:pt>
                <c:pt idx="2442">
                  <c:v>2.9379999999999997</c:v>
                </c:pt>
                <c:pt idx="2443">
                  <c:v>2.9539999999999997</c:v>
                </c:pt>
                <c:pt idx="2444">
                  <c:v>2.9080000000000004</c:v>
                </c:pt>
                <c:pt idx="2445">
                  <c:v>2.8540000000000001</c:v>
                </c:pt>
                <c:pt idx="2446">
                  <c:v>2.84</c:v>
                </c:pt>
                <c:pt idx="2447">
                  <c:v>2.8519999999999999</c:v>
                </c:pt>
                <c:pt idx="2448">
                  <c:v>2.8639999999999999</c:v>
                </c:pt>
                <c:pt idx="2449">
                  <c:v>2.9579999999999997</c:v>
                </c:pt>
                <c:pt idx="2450">
                  <c:v>2.9740000000000002</c:v>
                </c:pt>
                <c:pt idx="2451">
                  <c:v>2.9359999999999999</c:v>
                </c:pt>
                <c:pt idx="2452">
                  <c:v>2.8740000000000001</c:v>
                </c:pt>
                <c:pt idx="2453">
                  <c:v>2.8260000000000001</c:v>
                </c:pt>
                <c:pt idx="2454">
                  <c:v>2.8679999999999999</c:v>
                </c:pt>
                <c:pt idx="2455">
                  <c:v>2.9049999999999998</c:v>
                </c:pt>
                <c:pt idx="2456">
                  <c:v>2.97</c:v>
                </c:pt>
                <c:pt idx="2457">
                  <c:v>3.0520000000000005</c:v>
                </c:pt>
                <c:pt idx="2458">
                  <c:v>3.0700000000000003</c:v>
                </c:pt>
                <c:pt idx="2459">
                  <c:v>3.1419999999999999</c:v>
                </c:pt>
                <c:pt idx="2460">
                  <c:v>3.18</c:v>
                </c:pt>
                <c:pt idx="2461">
                  <c:v>3.1759999999999997</c:v>
                </c:pt>
                <c:pt idx="2462">
                  <c:v>3.1380000000000003</c:v>
                </c:pt>
                <c:pt idx="2463">
                  <c:v>3.1420000000000003</c:v>
                </c:pt>
                <c:pt idx="2464">
                  <c:v>3.214</c:v>
                </c:pt>
                <c:pt idx="2465">
                  <c:v>3.1124999999999998</c:v>
                </c:pt>
                <c:pt idx="2466">
                  <c:v>3.0575000000000001</c:v>
                </c:pt>
                <c:pt idx="2467">
                  <c:v>3.0459999999999998</c:v>
                </c:pt>
                <c:pt idx="2468">
                  <c:v>2.9025000000000003</c:v>
                </c:pt>
                <c:pt idx="2469">
                  <c:v>2.89</c:v>
                </c:pt>
                <c:pt idx="2470">
                  <c:v>2.8059999999999996</c:v>
                </c:pt>
                <c:pt idx="2471">
                  <c:v>2.746</c:v>
                </c:pt>
                <c:pt idx="2472">
                  <c:v>2.6475</c:v>
                </c:pt>
                <c:pt idx="2473">
                  <c:v>2.7260000000000004</c:v>
                </c:pt>
                <c:pt idx="2474">
                  <c:v>2.7474999999999996</c:v>
                </c:pt>
                <c:pt idx="2475">
                  <c:v>2.746</c:v>
                </c:pt>
                <c:pt idx="2476">
                  <c:v>2.6960000000000002</c:v>
                </c:pt>
                <c:pt idx="2477">
                  <c:v>2.6680000000000001</c:v>
                </c:pt>
                <c:pt idx="2478">
                  <c:v>2.6775000000000002</c:v>
                </c:pt>
                <c:pt idx="2479">
                  <c:v>2.6619999999999999</c:v>
                </c:pt>
                <c:pt idx="2480">
                  <c:v>2.7080000000000002</c:v>
                </c:pt>
                <c:pt idx="2481">
                  <c:v>2.6620000000000004</c:v>
                </c:pt>
                <c:pt idx="2482">
                  <c:v>2.6079999999999997</c:v>
                </c:pt>
                <c:pt idx="2483">
                  <c:v>2.512</c:v>
                </c:pt>
                <c:pt idx="2484">
                  <c:v>2.4180000000000001</c:v>
                </c:pt>
                <c:pt idx="2485">
                  <c:v>2.5059999999999998</c:v>
                </c:pt>
                <c:pt idx="2486">
                  <c:v>2.5219999999999998</c:v>
                </c:pt>
                <c:pt idx="2487">
                  <c:v>2.5874999999999999</c:v>
                </c:pt>
                <c:pt idx="2488">
                  <c:v>2.5379999999999994</c:v>
                </c:pt>
                <c:pt idx="2489">
                  <c:v>2.5259999999999998</c:v>
                </c:pt>
                <c:pt idx="2490">
                  <c:v>2.4520000000000004</c:v>
                </c:pt>
                <c:pt idx="2491">
                  <c:v>2.3980000000000001</c:v>
                </c:pt>
                <c:pt idx="2492">
                  <c:v>2.3625000000000003</c:v>
                </c:pt>
                <c:pt idx="2493">
                  <c:v>2.1880000000000002</c:v>
                </c:pt>
                <c:pt idx="2494">
                  <c:v>2.12</c:v>
                </c:pt>
                <c:pt idx="2495">
                  <c:v>2.1119999999999997</c:v>
                </c:pt>
                <c:pt idx="2496">
                  <c:v>2.0379999999999998</c:v>
                </c:pt>
                <c:pt idx="2497">
                  <c:v>2.0179999999999998</c:v>
                </c:pt>
                <c:pt idx="2498">
                  <c:v>2.0075000000000003</c:v>
                </c:pt>
                <c:pt idx="2499">
                  <c:v>2.0960000000000001</c:v>
                </c:pt>
                <c:pt idx="2500">
                  <c:v>2.0659999999999998</c:v>
                </c:pt>
                <c:pt idx="2501">
                  <c:v>2.0699999999999998</c:v>
                </c:pt>
                <c:pt idx="2502">
                  <c:v>1.9179999999999999</c:v>
                </c:pt>
                <c:pt idx="2503">
                  <c:v>1.7100000000000002</c:v>
                </c:pt>
                <c:pt idx="2504">
                  <c:v>1.5879999999999999</c:v>
                </c:pt>
                <c:pt idx="2505">
                  <c:v>1.5639999999999998</c:v>
                </c:pt>
                <c:pt idx="2506">
                  <c:v>1.49</c:v>
                </c:pt>
                <c:pt idx="2507">
                  <c:v>1.5379999999999998</c:v>
                </c:pt>
                <c:pt idx="2508">
                  <c:v>1.8</c:v>
                </c:pt>
                <c:pt idx="2509">
                  <c:v>1.7720000000000002</c:v>
                </c:pt>
                <c:pt idx="2510">
                  <c:v>1.6879999999999999</c:v>
                </c:pt>
                <c:pt idx="2511">
                  <c:v>1.5740000000000003</c:v>
                </c:pt>
                <c:pt idx="2512">
                  <c:v>1.64</c:v>
                </c:pt>
                <c:pt idx="2513">
                  <c:v>1.768</c:v>
                </c:pt>
                <c:pt idx="2514">
                  <c:v>1.794</c:v>
                </c:pt>
                <c:pt idx="2515">
                  <c:v>1.7660000000000005</c:v>
                </c:pt>
                <c:pt idx="2516">
                  <c:v>1.8824999999999998</c:v>
                </c:pt>
                <c:pt idx="2517">
                  <c:v>1.8539999999999999</c:v>
                </c:pt>
                <c:pt idx="2518">
                  <c:v>1.764</c:v>
                </c:pt>
                <c:pt idx="2519">
                  <c:v>1.78</c:v>
                </c:pt>
                <c:pt idx="2520">
                  <c:v>1.7920000000000003</c:v>
                </c:pt>
                <c:pt idx="2521">
                  <c:v>1.85</c:v>
                </c:pt>
                <c:pt idx="2522">
                  <c:v>1.9159999999999999</c:v>
                </c:pt>
                <c:pt idx="2523">
                  <c:v>1.9</c:v>
                </c:pt>
                <c:pt idx="2524">
                  <c:v>1.83</c:v>
                </c:pt>
                <c:pt idx="2525">
                  <c:v>1.8440000000000001</c:v>
                </c:pt>
                <c:pt idx="2526">
                  <c:v>1.8050000000000002</c:v>
                </c:pt>
                <c:pt idx="2527">
                  <c:v>1.6940000000000002</c:v>
                </c:pt>
                <c:pt idx="2528">
                  <c:v>1.5660000000000001</c:v>
                </c:pt>
                <c:pt idx="2529">
                  <c:v>1.6099999999999999</c:v>
                </c:pt>
                <c:pt idx="2530">
                  <c:v>1.5925</c:v>
                </c:pt>
                <c:pt idx="2531">
                  <c:v>1.45</c:v>
                </c:pt>
                <c:pt idx="2532">
                  <c:v>1.1759999999999997</c:v>
                </c:pt>
                <c:pt idx="2533">
                  <c:v>0.79599999999999993</c:v>
                </c:pt>
                <c:pt idx="2534">
                  <c:v>0.87799999999999989</c:v>
                </c:pt>
                <c:pt idx="2535">
                  <c:v>0.96399999999999986</c:v>
                </c:pt>
                <c:pt idx="2536">
                  <c:v>0.76600000000000001</c:v>
                </c:pt>
                <c:pt idx="2537">
                  <c:v>0.65800000000000003</c:v>
                </c:pt>
                <c:pt idx="2538">
                  <c:v>0.75499999999999989</c:v>
                </c:pt>
                <c:pt idx="2539">
                  <c:v>0.62</c:v>
                </c:pt>
                <c:pt idx="2540">
                  <c:v>0.626</c:v>
                </c:pt>
                <c:pt idx="2541">
                  <c:v>0.64200000000000013</c:v>
                </c:pt>
                <c:pt idx="2542">
                  <c:v>0.69199999999999995</c:v>
                </c:pt>
                <c:pt idx="2543">
                  <c:v>0.66799999999999993</c:v>
                </c:pt>
                <c:pt idx="2544">
                  <c:v>0.67749999999999999</c:v>
                </c:pt>
                <c:pt idx="2545">
                  <c:v>0.67400000000000004</c:v>
                </c:pt>
                <c:pt idx="2546">
                  <c:v>0.84399999999999997</c:v>
                </c:pt>
                <c:pt idx="2547">
                  <c:v>0.71599999999999997</c:v>
                </c:pt>
                <c:pt idx="2548">
                  <c:v>0.71599999999999997</c:v>
                </c:pt>
                <c:pt idx="2549">
                  <c:v>0.66200000000000014</c:v>
                </c:pt>
                <c:pt idx="2550">
                  <c:v>0.67749999999999999</c:v>
                </c:pt>
                <c:pt idx="2551">
                  <c:v>0.64200000000000002</c:v>
                </c:pt>
                <c:pt idx="2552">
                  <c:v>0.626</c:v>
                </c:pt>
                <c:pt idx="2553">
                  <c:v>0.59799999999999998</c:v>
                </c:pt>
                <c:pt idx="2554">
                  <c:v>0.55200000000000005</c:v>
                </c:pt>
                <c:pt idx="2555">
                  <c:v>0.57999999999999996</c:v>
                </c:pt>
                <c:pt idx="2556">
                  <c:v>0.69399999999999995</c:v>
                </c:pt>
                <c:pt idx="2557">
                  <c:v>0.66200000000000003</c:v>
                </c:pt>
                <c:pt idx="2558">
                  <c:v>0.71399999999999997</c:v>
                </c:pt>
                <c:pt idx="2559">
                  <c:v>0.67499999999999993</c:v>
                </c:pt>
                <c:pt idx="2560">
                  <c:v>0.68400000000000005</c:v>
                </c:pt>
                <c:pt idx="2561">
                  <c:v>0.68800000000000006</c:v>
                </c:pt>
                <c:pt idx="2562">
                  <c:v>0.66800000000000004</c:v>
                </c:pt>
                <c:pt idx="2563">
                  <c:v>0.72200000000000009</c:v>
                </c:pt>
                <c:pt idx="2564">
                  <c:v>0.78</c:v>
                </c:pt>
                <c:pt idx="2565">
                  <c:v>0.76400000000000001</c:v>
                </c:pt>
                <c:pt idx="2566">
                  <c:v>0.83000000000000007</c:v>
                </c:pt>
                <c:pt idx="2567">
                  <c:v>0.85799999999999998</c:v>
                </c:pt>
                <c:pt idx="2568">
                  <c:v>0.86799999999999999</c:v>
                </c:pt>
                <c:pt idx="2569">
                  <c:v>0.88750000000000007</c:v>
                </c:pt>
                <c:pt idx="2570">
                  <c:v>0.86199999999999988</c:v>
                </c:pt>
                <c:pt idx="2571">
                  <c:v>0.87</c:v>
                </c:pt>
                <c:pt idx="2572">
                  <c:v>0.94000000000000006</c:v>
                </c:pt>
                <c:pt idx="2573">
                  <c:v>0.91799999999999993</c:v>
                </c:pt>
                <c:pt idx="2574">
                  <c:v>0.93799999999999994</c:v>
                </c:pt>
                <c:pt idx="2575">
                  <c:v>0.94</c:v>
                </c:pt>
                <c:pt idx="2576">
                  <c:v>1.0024999999999999</c:v>
                </c:pt>
                <c:pt idx="2577">
                  <c:v>1.1359999999999999</c:v>
                </c:pt>
                <c:pt idx="2578">
                  <c:v>1.1074999999999999</c:v>
                </c:pt>
                <c:pt idx="2579">
                  <c:v>1.0620000000000001</c:v>
                </c:pt>
                <c:pt idx="2580">
                  <c:v>1.1240000000000001</c:v>
                </c:pt>
                <c:pt idx="2581">
                  <c:v>1.1739999999999999</c:v>
                </c:pt>
                <c:pt idx="2582">
                  <c:v>1.27</c:v>
                </c:pt>
                <c:pt idx="2583">
                  <c:v>1.4</c:v>
                </c:pt>
                <c:pt idx="2584">
                  <c:v>1.464</c:v>
                </c:pt>
                <c:pt idx="2585">
                  <c:v>1.554</c:v>
                </c:pt>
                <c:pt idx="2586">
                  <c:v>1.6439999999999997</c:v>
                </c:pt>
                <c:pt idx="2587">
                  <c:v>1.6619999999999997</c:v>
                </c:pt>
                <c:pt idx="2588">
                  <c:v>1.7120000000000002</c:v>
                </c:pt>
                <c:pt idx="2589">
                  <c:v>1.6879999999999999</c:v>
                </c:pt>
                <c:pt idx="2590">
                  <c:v>1.64</c:v>
                </c:pt>
                <c:pt idx="2591">
                  <c:v>1.5840000000000001</c:v>
                </c:pt>
                <c:pt idx="2592">
                  <c:v>1.6140000000000001</c:v>
                </c:pt>
                <c:pt idx="2593">
                  <c:v>1.6119999999999997</c:v>
                </c:pt>
                <c:pt idx="2594">
                  <c:v>1.6440000000000001</c:v>
                </c:pt>
                <c:pt idx="2595">
                  <c:v>1.6439999999999997</c:v>
                </c:pt>
                <c:pt idx="2596">
                  <c:v>1.5980000000000003</c:v>
                </c:pt>
                <c:pt idx="2597">
                  <c:v>1.605</c:v>
                </c:pt>
                <c:pt idx="2598">
                  <c:v>1.522</c:v>
                </c:pt>
                <c:pt idx="2599">
                  <c:v>1.516</c:v>
                </c:pt>
                <c:pt idx="2600">
                  <c:v>1.484</c:v>
                </c:pt>
                <c:pt idx="2601">
                  <c:v>1.4900000000000002</c:v>
                </c:pt>
                <c:pt idx="2602">
                  <c:v>1.36</c:v>
                </c:pt>
                <c:pt idx="2603">
                  <c:v>1.3699999999999999</c:v>
                </c:pt>
                <c:pt idx="2604">
                  <c:v>1.2600000000000002</c:v>
                </c:pt>
                <c:pt idx="2605">
                  <c:v>1.276</c:v>
                </c:pt>
                <c:pt idx="2606">
                  <c:v>1.2100000000000002</c:v>
                </c:pt>
                <c:pt idx="2607">
                  <c:v>1.3420000000000001</c:v>
                </c:pt>
                <c:pt idx="2608">
                  <c:v>1.264</c:v>
                </c:pt>
                <c:pt idx="2609">
                  <c:v>1.298</c:v>
                </c:pt>
                <c:pt idx="2610">
                  <c:v>1.3000000000000003</c:v>
                </c:pt>
                <c:pt idx="2611">
                  <c:v>1.34</c:v>
                </c:pt>
                <c:pt idx="2612">
                  <c:v>1.3219999999999998</c:v>
                </c:pt>
                <c:pt idx="2613">
                  <c:v>1.3480000000000001</c:v>
                </c:pt>
                <c:pt idx="2614">
                  <c:v>1.512</c:v>
                </c:pt>
                <c:pt idx="2615">
                  <c:v>1.524</c:v>
                </c:pt>
                <c:pt idx="2616">
                  <c:v>1.5699999999999998</c:v>
                </c:pt>
                <c:pt idx="2617">
                  <c:v>1.6320000000000001</c:v>
                </c:pt>
                <c:pt idx="2618">
                  <c:v>1.6079999999999999</c:v>
                </c:pt>
                <c:pt idx="2619">
                  <c:v>1.5639999999999998</c:v>
                </c:pt>
                <c:pt idx="2620">
                  <c:v>1.4950000000000001</c:v>
                </c:pt>
                <c:pt idx="2621">
                  <c:v>1.6059999999999999</c:v>
                </c:pt>
                <c:pt idx="2622">
                  <c:v>1.6199999999999999</c:v>
                </c:pt>
                <c:pt idx="2623">
                  <c:v>1.4599999999999997</c:v>
                </c:pt>
                <c:pt idx="2624">
                  <c:v>1.454</c:v>
                </c:pt>
                <c:pt idx="2625">
                  <c:v>1.45</c:v>
                </c:pt>
                <c:pt idx="2626">
                  <c:v>1.456</c:v>
                </c:pt>
                <c:pt idx="2627">
                  <c:v>1.5119999999999998</c:v>
                </c:pt>
                <c:pt idx="2628">
                  <c:v>1.698</c:v>
                </c:pt>
                <c:pt idx="2629">
                  <c:v>1.75</c:v>
                </c:pt>
                <c:pt idx="2630">
                  <c:v>1.82</c:v>
                </c:pt>
                <c:pt idx="2631">
                  <c:v>1.794</c:v>
                </c:pt>
                <c:pt idx="2632">
                  <c:v>1.8260000000000001</c:v>
                </c:pt>
                <c:pt idx="2633">
                  <c:v>1.954</c:v>
                </c:pt>
                <c:pt idx="2634">
                  <c:v>2.0074999999999998</c:v>
                </c:pt>
              </c:numCache>
            </c:numRef>
          </c:val>
          <c:smooth val="0"/>
          <c:extLst>
            <c:ext xmlns:c16="http://schemas.microsoft.com/office/drawing/2014/chart" uri="{C3380CC4-5D6E-409C-BE32-E72D297353CC}">
              <c16:uniqueId val="{00000000-0780-477A-8C3D-66063B8C4DF2}"/>
            </c:ext>
          </c:extLst>
        </c:ser>
        <c:ser>
          <c:idx val="1"/>
          <c:order val="1"/>
          <c:tx>
            <c:strRef>
              <c:f>D.Rates!$C$1</c:f>
              <c:strCache>
                <c:ptCount val="1"/>
                <c:pt idx="0">
                  <c:v>30-Yr FRM</c:v>
                </c:pt>
              </c:strCache>
            </c:strRef>
          </c:tx>
          <c:spPr>
            <a:ln w="44450" cap="rnd">
              <a:solidFill>
                <a:schemeClr val="accent2"/>
              </a:solidFill>
              <a:round/>
            </a:ln>
            <a:effectLst>
              <a:outerShdw blurRad="50800" dist="38100" dir="2700000" algn="tl" rotWithShape="0">
                <a:prstClr val="black">
                  <a:alpha val="40000"/>
                </a:prstClr>
              </a:outerShdw>
            </a:effectLst>
          </c:spPr>
          <c:marker>
            <c:symbol val="none"/>
          </c:marker>
          <c:cat>
            <c:numRef>
              <c:f>D.Rates!$A$2:$A$2636</c:f>
              <c:numCache>
                <c:formatCode>m/d/yyyy</c:formatCode>
                <c:ptCount val="2635"/>
                <c:pt idx="0">
                  <c:v>26025</c:v>
                </c:pt>
                <c:pt idx="1">
                  <c:v>26032</c:v>
                </c:pt>
                <c:pt idx="2">
                  <c:v>26039</c:v>
                </c:pt>
                <c:pt idx="3">
                  <c:v>26046</c:v>
                </c:pt>
                <c:pt idx="4">
                  <c:v>26053</c:v>
                </c:pt>
                <c:pt idx="5">
                  <c:v>26060</c:v>
                </c:pt>
                <c:pt idx="6">
                  <c:v>26067</c:v>
                </c:pt>
                <c:pt idx="7">
                  <c:v>26074</c:v>
                </c:pt>
                <c:pt idx="8">
                  <c:v>26081</c:v>
                </c:pt>
                <c:pt idx="9">
                  <c:v>26088</c:v>
                </c:pt>
                <c:pt idx="10">
                  <c:v>26095</c:v>
                </c:pt>
                <c:pt idx="11">
                  <c:v>26102</c:v>
                </c:pt>
                <c:pt idx="12">
                  <c:v>26109</c:v>
                </c:pt>
                <c:pt idx="13">
                  <c:v>26116</c:v>
                </c:pt>
                <c:pt idx="14">
                  <c:v>26123</c:v>
                </c:pt>
                <c:pt idx="15">
                  <c:v>26130</c:v>
                </c:pt>
                <c:pt idx="16">
                  <c:v>26137</c:v>
                </c:pt>
                <c:pt idx="17">
                  <c:v>26144</c:v>
                </c:pt>
                <c:pt idx="18">
                  <c:v>26151</c:v>
                </c:pt>
                <c:pt idx="19">
                  <c:v>26158</c:v>
                </c:pt>
                <c:pt idx="20">
                  <c:v>26165</c:v>
                </c:pt>
                <c:pt idx="21">
                  <c:v>26172</c:v>
                </c:pt>
                <c:pt idx="22">
                  <c:v>26179</c:v>
                </c:pt>
                <c:pt idx="23">
                  <c:v>26186</c:v>
                </c:pt>
                <c:pt idx="24">
                  <c:v>26193</c:v>
                </c:pt>
                <c:pt idx="25">
                  <c:v>26200</c:v>
                </c:pt>
                <c:pt idx="26">
                  <c:v>26207</c:v>
                </c:pt>
                <c:pt idx="27">
                  <c:v>26214</c:v>
                </c:pt>
                <c:pt idx="28">
                  <c:v>26221</c:v>
                </c:pt>
                <c:pt idx="29">
                  <c:v>26228</c:v>
                </c:pt>
                <c:pt idx="30">
                  <c:v>26235</c:v>
                </c:pt>
                <c:pt idx="31">
                  <c:v>26242</c:v>
                </c:pt>
                <c:pt idx="32">
                  <c:v>26249</c:v>
                </c:pt>
                <c:pt idx="33">
                  <c:v>26256</c:v>
                </c:pt>
                <c:pt idx="34">
                  <c:v>26263</c:v>
                </c:pt>
                <c:pt idx="35">
                  <c:v>26270</c:v>
                </c:pt>
                <c:pt idx="36">
                  <c:v>26277</c:v>
                </c:pt>
                <c:pt idx="37">
                  <c:v>26284</c:v>
                </c:pt>
                <c:pt idx="38">
                  <c:v>26291</c:v>
                </c:pt>
                <c:pt idx="39">
                  <c:v>26299</c:v>
                </c:pt>
                <c:pt idx="40">
                  <c:v>26306</c:v>
                </c:pt>
                <c:pt idx="41">
                  <c:v>26313</c:v>
                </c:pt>
                <c:pt idx="42">
                  <c:v>26320</c:v>
                </c:pt>
                <c:pt idx="43">
                  <c:v>26327</c:v>
                </c:pt>
                <c:pt idx="44">
                  <c:v>26334</c:v>
                </c:pt>
                <c:pt idx="45">
                  <c:v>26341</c:v>
                </c:pt>
                <c:pt idx="46">
                  <c:v>26348</c:v>
                </c:pt>
                <c:pt idx="47">
                  <c:v>26355</c:v>
                </c:pt>
                <c:pt idx="48">
                  <c:v>26362</c:v>
                </c:pt>
                <c:pt idx="49">
                  <c:v>26369</c:v>
                </c:pt>
                <c:pt idx="50">
                  <c:v>26376</c:v>
                </c:pt>
                <c:pt idx="51">
                  <c:v>26383</c:v>
                </c:pt>
                <c:pt idx="52">
                  <c:v>26390</c:v>
                </c:pt>
                <c:pt idx="53">
                  <c:v>26397</c:v>
                </c:pt>
                <c:pt idx="54">
                  <c:v>26404</c:v>
                </c:pt>
                <c:pt idx="55">
                  <c:v>26411</c:v>
                </c:pt>
                <c:pt idx="56">
                  <c:v>26418</c:v>
                </c:pt>
                <c:pt idx="57">
                  <c:v>26425</c:v>
                </c:pt>
                <c:pt idx="58">
                  <c:v>26432</c:v>
                </c:pt>
                <c:pt idx="59">
                  <c:v>26439</c:v>
                </c:pt>
                <c:pt idx="60">
                  <c:v>26446</c:v>
                </c:pt>
                <c:pt idx="61">
                  <c:v>26453</c:v>
                </c:pt>
                <c:pt idx="62">
                  <c:v>26460</c:v>
                </c:pt>
                <c:pt idx="63">
                  <c:v>26467</c:v>
                </c:pt>
                <c:pt idx="64">
                  <c:v>26474</c:v>
                </c:pt>
                <c:pt idx="65">
                  <c:v>26481</c:v>
                </c:pt>
                <c:pt idx="66">
                  <c:v>26488</c:v>
                </c:pt>
                <c:pt idx="67">
                  <c:v>26495</c:v>
                </c:pt>
                <c:pt idx="68">
                  <c:v>26502</c:v>
                </c:pt>
                <c:pt idx="69">
                  <c:v>26509</c:v>
                </c:pt>
                <c:pt idx="70">
                  <c:v>26516</c:v>
                </c:pt>
                <c:pt idx="71">
                  <c:v>26523</c:v>
                </c:pt>
                <c:pt idx="72">
                  <c:v>26530</c:v>
                </c:pt>
                <c:pt idx="73">
                  <c:v>26537</c:v>
                </c:pt>
                <c:pt idx="74">
                  <c:v>26544</c:v>
                </c:pt>
                <c:pt idx="75">
                  <c:v>26551</c:v>
                </c:pt>
                <c:pt idx="76">
                  <c:v>26558</c:v>
                </c:pt>
                <c:pt idx="77">
                  <c:v>26565</c:v>
                </c:pt>
                <c:pt idx="78">
                  <c:v>26572</c:v>
                </c:pt>
                <c:pt idx="79">
                  <c:v>26579</c:v>
                </c:pt>
                <c:pt idx="80">
                  <c:v>26586</c:v>
                </c:pt>
                <c:pt idx="81">
                  <c:v>26593</c:v>
                </c:pt>
                <c:pt idx="82">
                  <c:v>26600</c:v>
                </c:pt>
                <c:pt idx="83">
                  <c:v>26607</c:v>
                </c:pt>
                <c:pt idx="84">
                  <c:v>26614</c:v>
                </c:pt>
                <c:pt idx="85">
                  <c:v>26621</c:v>
                </c:pt>
                <c:pt idx="86">
                  <c:v>26628</c:v>
                </c:pt>
                <c:pt idx="87">
                  <c:v>26635</c:v>
                </c:pt>
                <c:pt idx="88">
                  <c:v>26642</c:v>
                </c:pt>
                <c:pt idx="89">
                  <c:v>26649</c:v>
                </c:pt>
                <c:pt idx="90">
                  <c:v>26656</c:v>
                </c:pt>
                <c:pt idx="91">
                  <c:v>26665</c:v>
                </c:pt>
                <c:pt idx="92">
                  <c:v>26672</c:v>
                </c:pt>
                <c:pt idx="93">
                  <c:v>26679</c:v>
                </c:pt>
                <c:pt idx="94">
                  <c:v>26686</c:v>
                </c:pt>
                <c:pt idx="95">
                  <c:v>26693</c:v>
                </c:pt>
                <c:pt idx="96">
                  <c:v>26700</c:v>
                </c:pt>
                <c:pt idx="97">
                  <c:v>26707</c:v>
                </c:pt>
                <c:pt idx="98">
                  <c:v>26714</c:v>
                </c:pt>
                <c:pt idx="99">
                  <c:v>26721</c:v>
                </c:pt>
                <c:pt idx="100">
                  <c:v>26728</c:v>
                </c:pt>
                <c:pt idx="101">
                  <c:v>26735</c:v>
                </c:pt>
                <c:pt idx="102">
                  <c:v>26742</c:v>
                </c:pt>
                <c:pt idx="103">
                  <c:v>26749</c:v>
                </c:pt>
                <c:pt idx="104">
                  <c:v>26756</c:v>
                </c:pt>
                <c:pt idx="105">
                  <c:v>26763</c:v>
                </c:pt>
                <c:pt idx="106">
                  <c:v>26770</c:v>
                </c:pt>
                <c:pt idx="107">
                  <c:v>26777</c:v>
                </c:pt>
                <c:pt idx="108">
                  <c:v>26784</c:v>
                </c:pt>
                <c:pt idx="109">
                  <c:v>26791</c:v>
                </c:pt>
                <c:pt idx="110">
                  <c:v>26798</c:v>
                </c:pt>
                <c:pt idx="111">
                  <c:v>26805</c:v>
                </c:pt>
                <c:pt idx="112">
                  <c:v>26812</c:v>
                </c:pt>
                <c:pt idx="113">
                  <c:v>26819</c:v>
                </c:pt>
                <c:pt idx="114">
                  <c:v>26826</c:v>
                </c:pt>
                <c:pt idx="115">
                  <c:v>26833</c:v>
                </c:pt>
                <c:pt idx="116">
                  <c:v>26840</c:v>
                </c:pt>
                <c:pt idx="117">
                  <c:v>26847</c:v>
                </c:pt>
                <c:pt idx="118">
                  <c:v>26854</c:v>
                </c:pt>
                <c:pt idx="119">
                  <c:v>26861</c:v>
                </c:pt>
                <c:pt idx="120">
                  <c:v>26868</c:v>
                </c:pt>
                <c:pt idx="121">
                  <c:v>26875</c:v>
                </c:pt>
                <c:pt idx="122">
                  <c:v>26882</c:v>
                </c:pt>
                <c:pt idx="123">
                  <c:v>26889</c:v>
                </c:pt>
                <c:pt idx="124">
                  <c:v>26896</c:v>
                </c:pt>
                <c:pt idx="125">
                  <c:v>26903</c:v>
                </c:pt>
                <c:pt idx="126">
                  <c:v>26910</c:v>
                </c:pt>
                <c:pt idx="127">
                  <c:v>26917</c:v>
                </c:pt>
                <c:pt idx="128">
                  <c:v>26924</c:v>
                </c:pt>
                <c:pt idx="129">
                  <c:v>26931</c:v>
                </c:pt>
                <c:pt idx="130">
                  <c:v>26938</c:v>
                </c:pt>
                <c:pt idx="131">
                  <c:v>26945</c:v>
                </c:pt>
                <c:pt idx="132">
                  <c:v>26952</c:v>
                </c:pt>
                <c:pt idx="133">
                  <c:v>26959</c:v>
                </c:pt>
                <c:pt idx="134">
                  <c:v>26966</c:v>
                </c:pt>
                <c:pt idx="135">
                  <c:v>26973</c:v>
                </c:pt>
                <c:pt idx="136">
                  <c:v>26980</c:v>
                </c:pt>
                <c:pt idx="137">
                  <c:v>26987</c:v>
                </c:pt>
                <c:pt idx="138">
                  <c:v>26994</c:v>
                </c:pt>
                <c:pt idx="139">
                  <c:v>27001</c:v>
                </c:pt>
                <c:pt idx="140">
                  <c:v>27008</c:v>
                </c:pt>
                <c:pt idx="141">
                  <c:v>27015</c:v>
                </c:pt>
                <c:pt idx="142">
                  <c:v>27022</c:v>
                </c:pt>
                <c:pt idx="143">
                  <c:v>27030</c:v>
                </c:pt>
                <c:pt idx="144">
                  <c:v>27037</c:v>
                </c:pt>
                <c:pt idx="145">
                  <c:v>27044</c:v>
                </c:pt>
                <c:pt idx="146">
                  <c:v>27051</c:v>
                </c:pt>
                <c:pt idx="147">
                  <c:v>27058</c:v>
                </c:pt>
                <c:pt idx="148">
                  <c:v>27065</c:v>
                </c:pt>
                <c:pt idx="149">
                  <c:v>27072</c:v>
                </c:pt>
                <c:pt idx="150">
                  <c:v>27079</c:v>
                </c:pt>
                <c:pt idx="151">
                  <c:v>27086</c:v>
                </c:pt>
                <c:pt idx="152">
                  <c:v>27093</c:v>
                </c:pt>
                <c:pt idx="153">
                  <c:v>27100</c:v>
                </c:pt>
                <c:pt idx="154">
                  <c:v>27107</c:v>
                </c:pt>
                <c:pt idx="155">
                  <c:v>27114</c:v>
                </c:pt>
                <c:pt idx="156">
                  <c:v>27121</c:v>
                </c:pt>
                <c:pt idx="157">
                  <c:v>27128</c:v>
                </c:pt>
                <c:pt idx="158">
                  <c:v>27135</c:v>
                </c:pt>
                <c:pt idx="159">
                  <c:v>27142</c:v>
                </c:pt>
                <c:pt idx="160">
                  <c:v>27149</c:v>
                </c:pt>
                <c:pt idx="161">
                  <c:v>27156</c:v>
                </c:pt>
                <c:pt idx="162">
                  <c:v>27163</c:v>
                </c:pt>
                <c:pt idx="163">
                  <c:v>27170</c:v>
                </c:pt>
                <c:pt idx="164">
                  <c:v>27177</c:v>
                </c:pt>
                <c:pt idx="165">
                  <c:v>27184</c:v>
                </c:pt>
                <c:pt idx="166">
                  <c:v>27191</c:v>
                </c:pt>
                <c:pt idx="167">
                  <c:v>27198</c:v>
                </c:pt>
                <c:pt idx="168">
                  <c:v>27205</c:v>
                </c:pt>
                <c:pt idx="169">
                  <c:v>27212</c:v>
                </c:pt>
                <c:pt idx="170">
                  <c:v>27219</c:v>
                </c:pt>
                <c:pt idx="171">
                  <c:v>27226</c:v>
                </c:pt>
                <c:pt idx="172">
                  <c:v>27233</c:v>
                </c:pt>
                <c:pt idx="173">
                  <c:v>27240</c:v>
                </c:pt>
                <c:pt idx="174">
                  <c:v>27247</c:v>
                </c:pt>
                <c:pt idx="175">
                  <c:v>27254</c:v>
                </c:pt>
                <c:pt idx="176">
                  <c:v>27261</c:v>
                </c:pt>
                <c:pt idx="177">
                  <c:v>27268</c:v>
                </c:pt>
                <c:pt idx="178">
                  <c:v>27275</c:v>
                </c:pt>
                <c:pt idx="179">
                  <c:v>27282</c:v>
                </c:pt>
                <c:pt idx="180">
                  <c:v>27289</c:v>
                </c:pt>
                <c:pt idx="181">
                  <c:v>27296</c:v>
                </c:pt>
                <c:pt idx="182">
                  <c:v>27303</c:v>
                </c:pt>
                <c:pt idx="183">
                  <c:v>27310</c:v>
                </c:pt>
                <c:pt idx="184">
                  <c:v>27317</c:v>
                </c:pt>
                <c:pt idx="185">
                  <c:v>27324</c:v>
                </c:pt>
                <c:pt idx="186">
                  <c:v>27331</c:v>
                </c:pt>
                <c:pt idx="187">
                  <c:v>27338</c:v>
                </c:pt>
                <c:pt idx="188">
                  <c:v>27345</c:v>
                </c:pt>
                <c:pt idx="189">
                  <c:v>27352</c:v>
                </c:pt>
                <c:pt idx="190">
                  <c:v>27359</c:v>
                </c:pt>
                <c:pt idx="191">
                  <c:v>27366</c:v>
                </c:pt>
                <c:pt idx="192">
                  <c:v>27373</c:v>
                </c:pt>
                <c:pt idx="193">
                  <c:v>27380</c:v>
                </c:pt>
                <c:pt idx="194">
                  <c:v>27387</c:v>
                </c:pt>
                <c:pt idx="195">
                  <c:v>27395</c:v>
                </c:pt>
                <c:pt idx="196">
                  <c:v>27402</c:v>
                </c:pt>
                <c:pt idx="197">
                  <c:v>27409</c:v>
                </c:pt>
                <c:pt idx="198">
                  <c:v>27416</c:v>
                </c:pt>
                <c:pt idx="199">
                  <c:v>27423</c:v>
                </c:pt>
                <c:pt idx="200">
                  <c:v>27430</c:v>
                </c:pt>
                <c:pt idx="201">
                  <c:v>27437</c:v>
                </c:pt>
                <c:pt idx="202">
                  <c:v>27444</c:v>
                </c:pt>
                <c:pt idx="203">
                  <c:v>27451</c:v>
                </c:pt>
                <c:pt idx="204">
                  <c:v>27458</c:v>
                </c:pt>
                <c:pt idx="205">
                  <c:v>27465</c:v>
                </c:pt>
                <c:pt idx="206">
                  <c:v>27472</c:v>
                </c:pt>
                <c:pt idx="207">
                  <c:v>27479</c:v>
                </c:pt>
                <c:pt idx="208">
                  <c:v>27486</c:v>
                </c:pt>
                <c:pt idx="209">
                  <c:v>27493</c:v>
                </c:pt>
                <c:pt idx="210">
                  <c:v>27500</c:v>
                </c:pt>
                <c:pt idx="211">
                  <c:v>27507</c:v>
                </c:pt>
                <c:pt idx="212">
                  <c:v>27514</c:v>
                </c:pt>
                <c:pt idx="213">
                  <c:v>27521</c:v>
                </c:pt>
                <c:pt idx="214">
                  <c:v>27528</c:v>
                </c:pt>
                <c:pt idx="215">
                  <c:v>27535</c:v>
                </c:pt>
                <c:pt idx="216">
                  <c:v>27542</c:v>
                </c:pt>
                <c:pt idx="217">
                  <c:v>27549</c:v>
                </c:pt>
                <c:pt idx="218">
                  <c:v>27556</c:v>
                </c:pt>
                <c:pt idx="219">
                  <c:v>27563</c:v>
                </c:pt>
                <c:pt idx="220">
                  <c:v>27570</c:v>
                </c:pt>
                <c:pt idx="221">
                  <c:v>27577</c:v>
                </c:pt>
                <c:pt idx="222">
                  <c:v>27584</c:v>
                </c:pt>
                <c:pt idx="223">
                  <c:v>27591</c:v>
                </c:pt>
                <c:pt idx="224">
                  <c:v>27598</c:v>
                </c:pt>
                <c:pt idx="225">
                  <c:v>27605</c:v>
                </c:pt>
                <c:pt idx="226">
                  <c:v>27612</c:v>
                </c:pt>
                <c:pt idx="227">
                  <c:v>27619</c:v>
                </c:pt>
                <c:pt idx="228">
                  <c:v>27626</c:v>
                </c:pt>
                <c:pt idx="229">
                  <c:v>27633</c:v>
                </c:pt>
                <c:pt idx="230">
                  <c:v>27640</c:v>
                </c:pt>
                <c:pt idx="231">
                  <c:v>27647</c:v>
                </c:pt>
                <c:pt idx="232">
                  <c:v>27654</c:v>
                </c:pt>
                <c:pt idx="233">
                  <c:v>27661</c:v>
                </c:pt>
                <c:pt idx="234">
                  <c:v>27668</c:v>
                </c:pt>
                <c:pt idx="235">
                  <c:v>27675</c:v>
                </c:pt>
                <c:pt idx="236">
                  <c:v>27682</c:v>
                </c:pt>
                <c:pt idx="237">
                  <c:v>27689</c:v>
                </c:pt>
                <c:pt idx="238">
                  <c:v>27696</c:v>
                </c:pt>
                <c:pt idx="239">
                  <c:v>27703</c:v>
                </c:pt>
                <c:pt idx="240">
                  <c:v>27710</c:v>
                </c:pt>
                <c:pt idx="241">
                  <c:v>27717</c:v>
                </c:pt>
                <c:pt idx="242">
                  <c:v>27724</c:v>
                </c:pt>
                <c:pt idx="243">
                  <c:v>27731</c:v>
                </c:pt>
                <c:pt idx="244">
                  <c:v>27738</c:v>
                </c:pt>
                <c:pt idx="245">
                  <c:v>27745</c:v>
                </c:pt>
                <c:pt idx="246">
                  <c:v>27752</c:v>
                </c:pt>
                <c:pt idx="247">
                  <c:v>27760</c:v>
                </c:pt>
                <c:pt idx="248">
                  <c:v>27767</c:v>
                </c:pt>
                <c:pt idx="249">
                  <c:v>27774</c:v>
                </c:pt>
                <c:pt idx="250">
                  <c:v>27781</c:v>
                </c:pt>
                <c:pt idx="251">
                  <c:v>27788</c:v>
                </c:pt>
                <c:pt idx="252">
                  <c:v>27795</c:v>
                </c:pt>
                <c:pt idx="253">
                  <c:v>27802</c:v>
                </c:pt>
                <c:pt idx="254">
                  <c:v>27809</c:v>
                </c:pt>
                <c:pt idx="255">
                  <c:v>27816</c:v>
                </c:pt>
                <c:pt idx="256">
                  <c:v>27823</c:v>
                </c:pt>
                <c:pt idx="257">
                  <c:v>27830</c:v>
                </c:pt>
                <c:pt idx="258">
                  <c:v>27837</c:v>
                </c:pt>
                <c:pt idx="259">
                  <c:v>27844</c:v>
                </c:pt>
                <c:pt idx="260">
                  <c:v>27851</c:v>
                </c:pt>
                <c:pt idx="261">
                  <c:v>27858</c:v>
                </c:pt>
                <c:pt idx="262">
                  <c:v>27865</c:v>
                </c:pt>
                <c:pt idx="263">
                  <c:v>27872</c:v>
                </c:pt>
                <c:pt idx="264">
                  <c:v>27879</c:v>
                </c:pt>
                <c:pt idx="265">
                  <c:v>27886</c:v>
                </c:pt>
                <c:pt idx="266">
                  <c:v>27893</c:v>
                </c:pt>
                <c:pt idx="267">
                  <c:v>27900</c:v>
                </c:pt>
                <c:pt idx="268">
                  <c:v>27907</c:v>
                </c:pt>
                <c:pt idx="269">
                  <c:v>27914</c:v>
                </c:pt>
                <c:pt idx="270">
                  <c:v>27921</c:v>
                </c:pt>
                <c:pt idx="271">
                  <c:v>27928</c:v>
                </c:pt>
                <c:pt idx="272">
                  <c:v>27935</c:v>
                </c:pt>
                <c:pt idx="273">
                  <c:v>27942</c:v>
                </c:pt>
                <c:pt idx="274">
                  <c:v>27949</c:v>
                </c:pt>
                <c:pt idx="275">
                  <c:v>27956</c:v>
                </c:pt>
                <c:pt idx="276">
                  <c:v>27963</c:v>
                </c:pt>
                <c:pt idx="277">
                  <c:v>27970</c:v>
                </c:pt>
                <c:pt idx="278">
                  <c:v>27977</c:v>
                </c:pt>
                <c:pt idx="279">
                  <c:v>27984</c:v>
                </c:pt>
                <c:pt idx="280">
                  <c:v>27991</c:v>
                </c:pt>
                <c:pt idx="281">
                  <c:v>27998</c:v>
                </c:pt>
                <c:pt idx="282">
                  <c:v>28005</c:v>
                </c:pt>
                <c:pt idx="283">
                  <c:v>28012</c:v>
                </c:pt>
                <c:pt idx="284">
                  <c:v>28019</c:v>
                </c:pt>
                <c:pt idx="285">
                  <c:v>28026</c:v>
                </c:pt>
                <c:pt idx="286">
                  <c:v>28033</c:v>
                </c:pt>
                <c:pt idx="287">
                  <c:v>28040</c:v>
                </c:pt>
                <c:pt idx="288">
                  <c:v>28047</c:v>
                </c:pt>
                <c:pt idx="289">
                  <c:v>28054</c:v>
                </c:pt>
                <c:pt idx="290">
                  <c:v>28061</c:v>
                </c:pt>
                <c:pt idx="291">
                  <c:v>28068</c:v>
                </c:pt>
                <c:pt idx="292">
                  <c:v>28075</c:v>
                </c:pt>
                <c:pt idx="293">
                  <c:v>28082</c:v>
                </c:pt>
                <c:pt idx="294">
                  <c:v>28089</c:v>
                </c:pt>
                <c:pt idx="295">
                  <c:v>28096</c:v>
                </c:pt>
                <c:pt idx="296">
                  <c:v>28103</c:v>
                </c:pt>
                <c:pt idx="297">
                  <c:v>28110</c:v>
                </c:pt>
                <c:pt idx="298">
                  <c:v>28117</c:v>
                </c:pt>
                <c:pt idx="299">
                  <c:v>28126</c:v>
                </c:pt>
                <c:pt idx="300">
                  <c:v>28133</c:v>
                </c:pt>
                <c:pt idx="301">
                  <c:v>28140</c:v>
                </c:pt>
                <c:pt idx="302">
                  <c:v>28147</c:v>
                </c:pt>
                <c:pt idx="303">
                  <c:v>28154</c:v>
                </c:pt>
                <c:pt idx="304">
                  <c:v>28161</c:v>
                </c:pt>
                <c:pt idx="305">
                  <c:v>28168</c:v>
                </c:pt>
                <c:pt idx="306">
                  <c:v>28175</c:v>
                </c:pt>
                <c:pt idx="307">
                  <c:v>28182</c:v>
                </c:pt>
                <c:pt idx="308">
                  <c:v>28189</c:v>
                </c:pt>
                <c:pt idx="309">
                  <c:v>28196</c:v>
                </c:pt>
                <c:pt idx="310">
                  <c:v>28203</c:v>
                </c:pt>
                <c:pt idx="311">
                  <c:v>28210</c:v>
                </c:pt>
                <c:pt idx="312">
                  <c:v>28217</c:v>
                </c:pt>
                <c:pt idx="313">
                  <c:v>28224</c:v>
                </c:pt>
                <c:pt idx="314">
                  <c:v>28231</c:v>
                </c:pt>
                <c:pt idx="315">
                  <c:v>28238</c:v>
                </c:pt>
                <c:pt idx="316">
                  <c:v>28245</c:v>
                </c:pt>
                <c:pt idx="317">
                  <c:v>28252</c:v>
                </c:pt>
                <c:pt idx="318">
                  <c:v>28259</c:v>
                </c:pt>
                <c:pt idx="319">
                  <c:v>28266</c:v>
                </c:pt>
                <c:pt idx="320">
                  <c:v>28273</c:v>
                </c:pt>
                <c:pt idx="321">
                  <c:v>28280</c:v>
                </c:pt>
                <c:pt idx="322">
                  <c:v>28287</c:v>
                </c:pt>
                <c:pt idx="323">
                  <c:v>28294</c:v>
                </c:pt>
                <c:pt idx="324">
                  <c:v>28301</c:v>
                </c:pt>
                <c:pt idx="325">
                  <c:v>28308</c:v>
                </c:pt>
                <c:pt idx="326">
                  <c:v>28315</c:v>
                </c:pt>
                <c:pt idx="327">
                  <c:v>28322</c:v>
                </c:pt>
                <c:pt idx="328">
                  <c:v>28329</c:v>
                </c:pt>
                <c:pt idx="329">
                  <c:v>28336</c:v>
                </c:pt>
                <c:pt idx="330">
                  <c:v>28343</c:v>
                </c:pt>
                <c:pt idx="331">
                  <c:v>28350</c:v>
                </c:pt>
                <c:pt idx="332">
                  <c:v>28357</c:v>
                </c:pt>
                <c:pt idx="333">
                  <c:v>28364</c:v>
                </c:pt>
                <c:pt idx="334">
                  <c:v>28371</c:v>
                </c:pt>
                <c:pt idx="335">
                  <c:v>28378</c:v>
                </c:pt>
                <c:pt idx="336">
                  <c:v>28385</c:v>
                </c:pt>
                <c:pt idx="337">
                  <c:v>28392</c:v>
                </c:pt>
                <c:pt idx="338">
                  <c:v>28399</c:v>
                </c:pt>
                <c:pt idx="339">
                  <c:v>28406</c:v>
                </c:pt>
                <c:pt idx="340">
                  <c:v>28413</c:v>
                </c:pt>
                <c:pt idx="341">
                  <c:v>28420</c:v>
                </c:pt>
                <c:pt idx="342">
                  <c:v>28427</c:v>
                </c:pt>
                <c:pt idx="343">
                  <c:v>28434</c:v>
                </c:pt>
                <c:pt idx="344">
                  <c:v>28441</c:v>
                </c:pt>
                <c:pt idx="345">
                  <c:v>28448</c:v>
                </c:pt>
                <c:pt idx="346">
                  <c:v>28455</c:v>
                </c:pt>
                <c:pt idx="347">
                  <c:v>28462</c:v>
                </c:pt>
                <c:pt idx="348">
                  <c:v>28469</c:v>
                </c:pt>
                <c:pt idx="349">
                  <c:v>28476</c:v>
                </c:pt>
                <c:pt idx="350">
                  <c:v>28483</c:v>
                </c:pt>
                <c:pt idx="351">
                  <c:v>28491</c:v>
                </c:pt>
                <c:pt idx="352">
                  <c:v>28498</c:v>
                </c:pt>
                <c:pt idx="353">
                  <c:v>28505</c:v>
                </c:pt>
                <c:pt idx="354">
                  <c:v>28512</c:v>
                </c:pt>
                <c:pt idx="355">
                  <c:v>28519</c:v>
                </c:pt>
                <c:pt idx="356">
                  <c:v>28526</c:v>
                </c:pt>
                <c:pt idx="357">
                  <c:v>28533</c:v>
                </c:pt>
                <c:pt idx="358">
                  <c:v>28540</c:v>
                </c:pt>
                <c:pt idx="359">
                  <c:v>28547</c:v>
                </c:pt>
                <c:pt idx="360">
                  <c:v>28554</c:v>
                </c:pt>
                <c:pt idx="361">
                  <c:v>28561</c:v>
                </c:pt>
                <c:pt idx="362">
                  <c:v>28568</c:v>
                </c:pt>
                <c:pt idx="363">
                  <c:v>28575</c:v>
                </c:pt>
                <c:pt idx="364">
                  <c:v>28582</c:v>
                </c:pt>
                <c:pt idx="365">
                  <c:v>28589</c:v>
                </c:pt>
                <c:pt idx="366">
                  <c:v>28596</c:v>
                </c:pt>
                <c:pt idx="367">
                  <c:v>28603</c:v>
                </c:pt>
                <c:pt idx="368">
                  <c:v>28610</c:v>
                </c:pt>
                <c:pt idx="369">
                  <c:v>28617</c:v>
                </c:pt>
                <c:pt idx="370">
                  <c:v>28624</c:v>
                </c:pt>
                <c:pt idx="371">
                  <c:v>28631</c:v>
                </c:pt>
                <c:pt idx="372">
                  <c:v>28638</c:v>
                </c:pt>
                <c:pt idx="373">
                  <c:v>28645</c:v>
                </c:pt>
                <c:pt idx="374">
                  <c:v>28652</c:v>
                </c:pt>
                <c:pt idx="375">
                  <c:v>28659</c:v>
                </c:pt>
                <c:pt idx="376">
                  <c:v>28666</c:v>
                </c:pt>
                <c:pt idx="377">
                  <c:v>28673</c:v>
                </c:pt>
                <c:pt idx="378">
                  <c:v>28680</c:v>
                </c:pt>
                <c:pt idx="379">
                  <c:v>28687</c:v>
                </c:pt>
                <c:pt idx="380">
                  <c:v>28694</c:v>
                </c:pt>
                <c:pt idx="381">
                  <c:v>28701</c:v>
                </c:pt>
                <c:pt idx="382">
                  <c:v>28708</c:v>
                </c:pt>
                <c:pt idx="383">
                  <c:v>28715</c:v>
                </c:pt>
                <c:pt idx="384">
                  <c:v>28722</c:v>
                </c:pt>
                <c:pt idx="385">
                  <c:v>28729</c:v>
                </c:pt>
                <c:pt idx="386">
                  <c:v>28736</c:v>
                </c:pt>
                <c:pt idx="387">
                  <c:v>28743</c:v>
                </c:pt>
                <c:pt idx="388">
                  <c:v>28750</c:v>
                </c:pt>
                <c:pt idx="389">
                  <c:v>28757</c:v>
                </c:pt>
                <c:pt idx="390">
                  <c:v>28764</c:v>
                </c:pt>
                <c:pt idx="391">
                  <c:v>28771</c:v>
                </c:pt>
                <c:pt idx="392">
                  <c:v>28778</c:v>
                </c:pt>
                <c:pt idx="393">
                  <c:v>28785</c:v>
                </c:pt>
                <c:pt idx="394">
                  <c:v>28792</c:v>
                </c:pt>
                <c:pt idx="395">
                  <c:v>28799</c:v>
                </c:pt>
                <c:pt idx="396">
                  <c:v>28806</c:v>
                </c:pt>
                <c:pt idx="397">
                  <c:v>28813</c:v>
                </c:pt>
                <c:pt idx="398">
                  <c:v>28820</c:v>
                </c:pt>
                <c:pt idx="399">
                  <c:v>28827</c:v>
                </c:pt>
                <c:pt idx="400">
                  <c:v>28834</c:v>
                </c:pt>
                <c:pt idx="401">
                  <c:v>28841</c:v>
                </c:pt>
                <c:pt idx="402">
                  <c:v>28848</c:v>
                </c:pt>
                <c:pt idx="403">
                  <c:v>28856</c:v>
                </c:pt>
                <c:pt idx="404">
                  <c:v>28863</c:v>
                </c:pt>
                <c:pt idx="405">
                  <c:v>28870</c:v>
                </c:pt>
                <c:pt idx="406">
                  <c:v>28877</c:v>
                </c:pt>
                <c:pt idx="407">
                  <c:v>28884</c:v>
                </c:pt>
                <c:pt idx="408">
                  <c:v>28891</c:v>
                </c:pt>
                <c:pt idx="409">
                  <c:v>28898</c:v>
                </c:pt>
                <c:pt idx="410">
                  <c:v>28905</c:v>
                </c:pt>
                <c:pt idx="411">
                  <c:v>28912</c:v>
                </c:pt>
                <c:pt idx="412">
                  <c:v>28919</c:v>
                </c:pt>
                <c:pt idx="413">
                  <c:v>28926</c:v>
                </c:pt>
                <c:pt idx="414">
                  <c:v>28933</c:v>
                </c:pt>
                <c:pt idx="415">
                  <c:v>28940</c:v>
                </c:pt>
                <c:pt idx="416">
                  <c:v>28947</c:v>
                </c:pt>
                <c:pt idx="417">
                  <c:v>28954</c:v>
                </c:pt>
                <c:pt idx="418">
                  <c:v>28961</c:v>
                </c:pt>
                <c:pt idx="419">
                  <c:v>28968</c:v>
                </c:pt>
                <c:pt idx="420">
                  <c:v>28975</c:v>
                </c:pt>
                <c:pt idx="421">
                  <c:v>28982</c:v>
                </c:pt>
                <c:pt idx="422">
                  <c:v>28989</c:v>
                </c:pt>
                <c:pt idx="423">
                  <c:v>28996</c:v>
                </c:pt>
                <c:pt idx="424">
                  <c:v>29003</c:v>
                </c:pt>
                <c:pt idx="425">
                  <c:v>29010</c:v>
                </c:pt>
                <c:pt idx="426">
                  <c:v>29017</c:v>
                </c:pt>
                <c:pt idx="427">
                  <c:v>29024</c:v>
                </c:pt>
                <c:pt idx="428">
                  <c:v>29031</c:v>
                </c:pt>
                <c:pt idx="429">
                  <c:v>29038</c:v>
                </c:pt>
                <c:pt idx="430">
                  <c:v>29045</c:v>
                </c:pt>
                <c:pt idx="431">
                  <c:v>29052</c:v>
                </c:pt>
                <c:pt idx="432">
                  <c:v>29059</c:v>
                </c:pt>
                <c:pt idx="433">
                  <c:v>29066</c:v>
                </c:pt>
                <c:pt idx="434">
                  <c:v>29073</c:v>
                </c:pt>
                <c:pt idx="435">
                  <c:v>29080</c:v>
                </c:pt>
                <c:pt idx="436">
                  <c:v>29087</c:v>
                </c:pt>
                <c:pt idx="437">
                  <c:v>29094</c:v>
                </c:pt>
                <c:pt idx="438">
                  <c:v>29101</c:v>
                </c:pt>
                <c:pt idx="439">
                  <c:v>29108</c:v>
                </c:pt>
                <c:pt idx="440">
                  <c:v>29115</c:v>
                </c:pt>
                <c:pt idx="441">
                  <c:v>29122</c:v>
                </c:pt>
                <c:pt idx="442">
                  <c:v>29129</c:v>
                </c:pt>
                <c:pt idx="443">
                  <c:v>29136</c:v>
                </c:pt>
                <c:pt idx="444">
                  <c:v>29143</c:v>
                </c:pt>
                <c:pt idx="445">
                  <c:v>29150</c:v>
                </c:pt>
                <c:pt idx="446">
                  <c:v>29157</c:v>
                </c:pt>
                <c:pt idx="447">
                  <c:v>29164</c:v>
                </c:pt>
                <c:pt idx="448">
                  <c:v>29171</c:v>
                </c:pt>
                <c:pt idx="449">
                  <c:v>29178</c:v>
                </c:pt>
                <c:pt idx="450">
                  <c:v>29185</c:v>
                </c:pt>
                <c:pt idx="451">
                  <c:v>29192</c:v>
                </c:pt>
                <c:pt idx="452">
                  <c:v>29199</c:v>
                </c:pt>
                <c:pt idx="453">
                  <c:v>29206</c:v>
                </c:pt>
                <c:pt idx="454">
                  <c:v>29213</c:v>
                </c:pt>
                <c:pt idx="455">
                  <c:v>29221</c:v>
                </c:pt>
                <c:pt idx="456">
                  <c:v>29228</c:v>
                </c:pt>
                <c:pt idx="457">
                  <c:v>29235</c:v>
                </c:pt>
                <c:pt idx="458">
                  <c:v>29242</c:v>
                </c:pt>
                <c:pt idx="459">
                  <c:v>29249</c:v>
                </c:pt>
                <c:pt idx="460">
                  <c:v>29256</c:v>
                </c:pt>
                <c:pt idx="461">
                  <c:v>29263</c:v>
                </c:pt>
                <c:pt idx="462">
                  <c:v>29270</c:v>
                </c:pt>
                <c:pt idx="463">
                  <c:v>29277</c:v>
                </c:pt>
                <c:pt idx="464">
                  <c:v>29284</c:v>
                </c:pt>
                <c:pt idx="465">
                  <c:v>29291</c:v>
                </c:pt>
                <c:pt idx="466">
                  <c:v>29298</c:v>
                </c:pt>
                <c:pt idx="467">
                  <c:v>29305</c:v>
                </c:pt>
                <c:pt idx="468">
                  <c:v>29312</c:v>
                </c:pt>
                <c:pt idx="469">
                  <c:v>29319</c:v>
                </c:pt>
                <c:pt idx="470">
                  <c:v>29326</c:v>
                </c:pt>
                <c:pt idx="471">
                  <c:v>29333</c:v>
                </c:pt>
                <c:pt idx="472">
                  <c:v>29340</c:v>
                </c:pt>
                <c:pt idx="473">
                  <c:v>29347</c:v>
                </c:pt>
                <c:pt idx="474">
                  <c:v>29354</c:v>
                </c:pt>
                <c:pt idx="475">
                  <c:v>29361</c:v>
                </c:pt>
                <c:pt idx="476">
                  <c:v>29368</c:v>
                </c:pt>
                <c:pt idx="477">
                  <c:v>29375</c:v>
                </c:pt>
                <c:pt idx="478">
                  <c:v>29382</c:v>
                </c:pt>
                <c:pt idx="479">
                  <c:v>29389</c:v>
                </c:pt>
                <c:pt idx="480">
                  <c:v>29396</c:v>
                </c:pt>
                <c:pt idx="481">
                  <c:v>29403</c:v>
                </c:pt>
                <c:pt idx="482">
                  <c:v>29410</c:v>
                </c:pt>
                <c:pt idx="483">
                  <c:v>29417</c:v>
                </c:pt>
                <c:pt idx="484">
                  <c:v>29424</c:v>
                </c:pt>
                <c:pt idx="485">
                  <c:v>29431</c:v>
                </c:pt>
                <c:pt idx="486">
                  <c:v>29438</c:v>
                </c:pt>
                <c:pt idx="487">
                  <c:v>29445</c:v>
                </c:pt>
                <c:pt idx="488">
                  <c:v>29452</c:v>
                </c:pt>
                <c:pt idx="489">
                  <c:v>29459</c:v>
                </c:pt>
                <c:pt idx="490">
                  <c:v>29466</c:v>
                </c:pt>
                <c:pt idx="491">
                  <c:v>29473</c:v>
                </c:pt>
                <c:pt idx="492">
                  <c:v>29480</c:v>
                </c:pt>
                <c:pt idx="493">
                  <c:v>29487</c:v>
                </c:pt>
                <c:pt idx="494">
                  <c:v>29494</c:v>
                </c:pt>
                <c:pt idx="495">
                  <c:v>29501</c:v>
                </c:pt>
                <c:pt idx="496">
                  <c:v>29508</c:v>
                </c:pt>
                <c:pt idx="497">
                  <c:v>29515</c:v>
                </c:pt>
                <c:pt idx="498">
                  <c:v>29522</c:v>
                </c:pt>
                <c:pt idx="499">
                  <c:v>29529</c:v>
                </c:pt>
                <c:pt idx="500">
                  <c:v>29536</c:v>
                </c:pt>
                <c:pt idx="501">
                  <c:v>29543</c:v>
                </c:pt>
                <c:pt idx="502">
                  <c:v>29550</c:v>
                </c:pt>
                <c:pt idx="503">
                  <c:v>29557</c:v>
                </c:pt>
                <c:pt idx="504">
                  <c:v>29564</c:v>
                </c:pt>
                <c:pt idx="505">
                  <c:v>29571</c:v>
                </c:pt>
                <c:pt idx="506">
                  <c:v>29578</c:v>
                </c:pt>
                <c:pt idx="507">
                  <c:v>29587</c:v>
                </c:pt>
                <c:pt idx="508">
                  <c:v>29594</c:v>
                </c:pt>
                <c:pt idx="509">
                  <c:v>29601</c:v>
                </c:pt>
                <c:pt idx="510">
                  <c:v>29608</c:v>
                </c:pt>
                <c:pt idx="511">
                  <c:v>29615</c:v>
                </c:pt>
                <c:pt idx="512">
                  <c:v>29622</c:v>
                </c:pt>
                <c:pt idx="513">
                  <c:v>29629</c:v>
                </c:pt>
                <c:pt idx="514">
                  <c:v>29636</c:v>
                </c:pt>
                <c:pt idx="515">
                  <c:v>29643</c:v>
                </c:pt>
                <c:pt idx="516">
                  <c:v>29650</c:v>
                </c:pt>
                <c:pt idx="517">
                  <c:v>29657</c:v>
                </c:pt>
                <c:pt idx="518">
                  <c:v>29664</c:v>
                </c:pt>
                <c:pt idx="519">
                  <c:v>29671</c:v>
                </c:pt>
                <c:pt idx="520">
                  <c:v>29678</c:v>
                </c:pt>
                <c:pt idx="521">
                  <c:v>29685</c:v>
                </c:pt>
                <c:pt idx="522">
                  <c:v>29692</c:v>
                </c:pt>
                <c:pt idx="523">
                  <c:v>29699</c:v>
                </c:pt>
                <c:pt idx="524">
                  <c:v>29706</c:v>
                </c:pt>
                <c:pt idx="525">
                  <c:v>29713</c:v>
                </c:pt>
                <c:pt idx="526">
                  <c:v>29720</c:v>
                </c:pt>
                <c:pt idx="527">
                  <c:v>29727</c:v>
                </c:pt>
                <c:pt idx="528">
                  <c:v>29734</c:v>
                </c:pt>
                <c:pt idx="529">
                  <c:v>29741</c:v>
                </c:pt>
                <c:pt idx="530">
                  <c:v>29748</c:v>
                </c:pt>
                <c:pt idx="531">
                  <c:v>29755</c:v>
                </c:pt>
                <c:pt idx="532">
                  <c:v>29762</c:v>
                </c:pt>
                <c:pt idx="533">
                  <c:v>29769</c:v>
                </c:pt>
                <c:pt idx="534">
                  <c:v>29776</c:v>
                </c:pt>
                <c:pt idx="535">
                  <c:v>29783</c:v>
                </c:pt>
                <c:pt idx="536">
                  <c:v>29790</c:v>
                </c:pt>
                <c:pt idx="537">
                  <c:v>29797</c:v>
                </c:pt>
                <c:pt idx="538">
                  <c:v>29804</c:v>
                </c:pt>
                <c:pt idx="539">
                  <c:v>29811</c:v>
                </c:pt>
                <c:pt idx="540">
                  <c:v>29818</c:v>
                </c:pt>
                <c:pt idx="541">
                  <c:v>29825</c:v>
                </c:pt>
                <c:pt idx="542">
                  <c:v>29832</c:v>
                </c:pt>
                <c:pt idx="543">
                  <c:v>29839</c:v>
                </c:pt>
                <c:pt idx="544">
                  <c:v>29846</c:v>
                </c:pt>
                <c:pt idx="545">
                  <c:v>29853</c:v>
                </c:pt>
                <c:pt idx="546">
                  <c:v>29860</c:v>
                </c:pt>
                <c:pt idx="547">
                  <c:v>29867</c:v>
                </c:pt>
                <c:pt idx="548">
                  <c:v>29874</c:v>
                </c:pt>
                <c:pt idx="549">
                  <c:v>29888</c:v>
                </c:pt>
                <c:pt idx="550">
                  <c:v>29895</c:v>
                </c:pt>
                <c:pt idx="551">
                  <c:v>29902</c:v>
                </c:pt>
                <c:pt idx="552">
                  <c:v>29909</c:v>
                </c:pt>
                <c:pt idx="553">
                  <c:v>29916</c:v>
                </c:pt>
                <c:pt idx="554">
                  <c:v>29923</c:v>
                </c:pt>
                <c:pt idx="555">
                  <c:v>29930</c:v>
                </c:pt>
                <c:pt idx="556">
                  <c:v>29937</c:v>
                </c:pt>
                <c:pt idx="557">
                  <c:v>29944</c:v>
                </c:pt>
                <c:pt idx="558">
                  <c:v>29959</c:v>
                </c:pt>
                <c:pt idx="559">
                  <c:v>29966</c:v>
                </c:pt>
                <c:pt idx="560">
                  <c:v>29973</c:v>
                </c:pt>
                <c:pt idx="561">
                  <c:v>29980</c:v>
                </c:pt>
                <c:pt idx="562">
                  <c:v>29987</c:v>
                </c:pt>
                <c:pt idx="563">
                  <c:v>29994</c:v>
                </c:pt>
                <c:pt idx="564">
                  <c:v>30001</c:v>
                </c:pt>
                <c:pt idx="565">
                  <c:v>30008</c:v>
                </c:pt>
                <c:pt idx="566">
                  <c:v>30015</c:v>
                </c:pt>
                <c:pt idx="567">
                  <c:v>30022</c:v>
                </c:pt>
                <c:pt idx="568">
                  <c:v>30029</c:v>
                </c:pt>
                <c:pt idx="569">
                  <c:v>30036</c:v>
                </c:pt>
                <c:pt idx="570">
                  <c:v>30043</c:v>
                </c:pt>
                <c:pt idx="571">
                  <c:v>30050</c:v>
                </c:pt>
                <c:pt idx="572">
                  <c:v>30057</c:v>
                </c:pt>
                <c:pt idx="573">
                  <c:v>30064</c:v>
                </c:pt>
                <c:pt idx="574">
                  <c:v>30071</c:v>
                </c:pt>
                <c:pt idx="575">
                  <c:v>30078</c:v>
                </c:pt>
                <c:pt idx="576">
                  <c:v>30085</c:v>
                </c:pt>
                <c:pt idx="577">
                  <c:v>30092</c:v>
                </c:pt>
                <c:pt idx="578">
                  <c:v>30099</c:v>
                </c:pt>
                <c:pt idx="579">
                  <c:v>30106</c:v>
                </c:pt>
                <c:pt idx="580">
                  <c:v>30113</c:v>
                </c:pt>
                <c:pt idx="581">
                  <c:v>30120</c:v>
                </c:pt>
                <c:pt idx="582">
                  <c:v>30127</c:v>
                </c:pt>
                <c:pt idx="583">
                  <c:v>30134</c:v>
                </c:pt>
                <c:pt idx="584">
                  <c:v>30141</c:v>
                </c:pt>
                <c:pt idx="585">
                  <c:v>30148</c:v>
                </c:pt>
                <c:pt idx="586">
                  <c:v>30155</c:v>
                </c:pt>
                <c:pt idx="587">
                  <c:v>30162</c:v>
                </c:pt>
                <c:pt idx="588">
                  <c:v>30169</c:v>
                </c:pt>
                <c:pt idx="589">
                  <c:v>30176</c:v>
                </c:pt>
                <c:pt idx="590">
                  <c:v>30183</c:v>
                </c:pt>
                <c:pt idx="591">
                  <c:v>30190</c:v>
                </c:pt>
                <c:pt idx="592">
                  <c:v>30197</c:v>
                </c:pt>
                <c:pt idx="593">
                  <c:v>30204</c:v>
                </c:pt>
                <c:pt idx="594">
                  <c:v>30211</c:v>
                </c:pt>
                <c:pt idx="595">
                  <c:v>30218</c:v>
                </c:pt>
                <c:pt idx="596">
                  <c:v>30225</c:v>
                </c:pt>
                <c:pt idx="597">
                  <c:v>30232</c:v>
                </c:pt>
                <c:pt idx="598">
                  <c:v>30239</c:v>
                </c:pt>
                <c:pt idx="599">
                  <c:v>30246</c:v>
                </c:pt>
                <c:pt idx="600">
                  <c:v>30253</c:v>
                </c:pt>
                <c:pt idx="601">
                  <c:v>30260</c:v>
                </c:pt>
                <c:pt idx="602">
                  <c:v>30267</c:v>
                </c:pt>
                <c:pt idx="603">
                  <c:v>30274</c:v>
                </c:pt>
                <c:pt idx="604">
                  <c:v>30281</c:v>
                </c:pt>
                <c:pt idx="605">
                  <c:v>30288</c:v>
                </c:pt>
                <c:pt idx="606">
                  <c:v>30295</c:v>
                </c:pt>
                <c:pt idx="607">
                  <c:v>30302</c:v>
                </c:pt>
                <c:pt idx="608">
                  <c:v>30309</c:v>
                </c:pt>
                <c:pt idx="609">
                  <c:v>30317</c:v>
                </c:pt>
                <c:pt idx="610">
                  <c:v>30324</c:v>
                </c:pt>
                <c:pt idx="611">
                  <c:v>30331</c:v>
                </c:pt>
                <c:pt idx="612">
                  <c:v>30338</c:v>
                </c:pt>
                <c:pt idx="613">
                  <c:v>30345</c:v>
                </c:pt>
                <c:pt idx="614">
                  <c:v>30352</c:v>
                </c:pt>
                <c:pt idx="615">
                  <c:v>30359</c:v>
                </c:pt>
                <c:pt idx="616">
                  <c:v>30366</c:v>
                </c:pt>
                <c:pt idx="617">
                  <c:v>30373</c:v>
                </c:pt>
                <c:pt idx="618">
                  <c:v>30380</c:v>
                </c:pt>
                <c:pt idx="619">
                  <c:v>30387</c:v>
                </c:pt>
                <c:pt idx="620">
                  <c:v>30394</c:v>
                </c:pt>
                <c:pt idx="621">
                  <c:v>30401</c:v>
                </c:pt>
                <c:pt idx="622">
                  <c:v>30408</c:v>
                </c:pt>
                <c:pt idx="623">
                  <c:v>30415</c:v>
                </c:pt>
                <c:pt idx="624">
                  <c:v>30422</c:v>
                </c:pt>
                <c:pt idx="625">
                  <c:v>30429</c:v>
                </c:pt>
                <c:pt idx="626">
                  <c:v>30436</c:v>
                </c:pt>
                <c:pt idx="627">
                  <c:v>30443</c:v>
                </c:pt>
                <c:pt idx="628">
                  <c:v>30450</c:v>
                </c:pt>
                <c:pt idx="629">
                  <c:v>30457</c:v>
                </c:pt>
                <c:pt idx="630">
                  <c:v>30464</c:v>
                </c:pt>
                <c:pt idx="631">
                  <c:v>30471</c:v>
                </c:pt>
                <c:pt idx="632">
                  <c:v>30478</c:v>
                </c:pt>
                <c:pt idx="633">
                  <c:v>30485</c:v>
                </c:pt>
                <c:pt idx="634">
                  <c:v>30492</c:v>
                </c:pt>
                <c:pt idx="635">
                  <c:v>30499</c:v>
                </c:pt>
                <c:pt idx="636">
                  <c:v>30506</c:v>
                </c:pt>
                <c:pt idx="637">
                  <c:v>30513</c:v>
                </c:pt>
                <c:pt idx="638">
                  <c:v>30520</c:v>
                </c:pt>
                <c:pt idx="639">
                  <c:v>30527</c:v>
                </c:pt>
                <c:pt idx="640">
                  <c:v>30534</c:v>
                </c:pt>
                <c:pt idx="641">
                  <c:v>30541</c:v>
                </c:pt>
                <c:pt idx="642">
                  <c:v>30548</c:v>
                </c:pt>
                <c:pt idx="643">
                  <c:v>30555</c:v>
                </c:pt>
                <c:pt idx="644">
                  <c:v>30562</c:v>
                </c:pt>
                <c:pt idx="645">
                  <c:v>30569</c:v>
                </c:pt>
                <c:pt idx="646">
                  <c:v>30576</c:v>
                </c:pt>
                <c:pt idx="647">
                  <c:v>30583</c:v>
                </c:pt>
                <c:pt idx="648">
                  <c:v>30590</c:v>
                </c:pt>
                <c:pt idx="649">
                  <c:v>30597</c:v>
                </c:pt>
                <c:pt idx="650">
                  <c:v>30604</c:v>
                </c:pt>
                <c:pt idx="651">
                  <c:v>30611</c:v>
                </c:pt>
                <c:pt idx="652">
                  <c:v>30618</c:v>
                </c:pt>
                <c:pt idx="653">
                  <c:v>30625</c:v>
                </c:pt>
                <c:pt idx="654">
                  <c:v>30632</c:v>
                </c:pt>
                <c:pt idx="655">
                  <c:v>30639</c:v>
                </c:pt>
                <c:pt idx="656">
                  <c:v>30646</c:v>
                </c:pt>
                <c:pt idx="657">
                  <c:v>30653</c:v>
                </c:pt>
                <c:pt idx="658">
                  <c:v>30660</c:v>
                </c:pt>
                <c:pt idx="659">
                  <c:v>30667</c:v>
                </c:pt>
                <c:pt idx="660">
                  <c:v>30674</c:v>
                </c:pt>
                <c:pt idx="661">
                  <c:v>30682</c:v>
                </c:pt>
                <c:pt idx="662">
                  <c:v>30689</c:v>
                </c:pt>
                <c:pt idx="663">
                  <c:v>30696</c:v>
                </c:pt>
                <c:pt idx="664">
                  <c:v>30703</c:v>
                </c:pt>
                <c:pt idx="665">
                  <c:v>30710</c:v>
                </c:pt>
                <c:pt idx="666">
                  <c:v>30717</c:v>
                </c:pt>
                <c:pt idx="667">
                  <c:v>30724</c:v>
                </c:pt>
                <c:pt idx="668">
                  <c:v>30731</c:v>
                </c:pt>
                <c:pt idx="669">
                  <c:v>30738</c:v>
                </c:pt>
                <c:pt idx="670">
                  <c:v>30745</c:v>
                </c:pt>
                <c:pt idx="671">
                  <c:v>30752</c:v>
                </c:pt>
                <c:pt idx="672">
                  <c:v>30759</c:v>
                </c:pt>
                <c:pt idx="673">
                  <c:v>30766</c:v>
                </c:pt>
                <c:pt idx="674">
                  <c:v>30773</c:v>
                </c:pt>
                <c:pt idx="675">
                  <c:v>30780</c:v>
                </c:pt>
                <c:pt idx="676">
                  <c:v>30787</c:v>
                </c:pt>
                <c:pt idx="677">
                  <c:v>30794</c:v>
                </c:pt>
                <c:pt idx="678">
                  <c:v>30801</c:v>
                </c:pt>
                <c:pt idx="679">
                  <c:v>30808</c:v>
                </c:pt>
                <c:pt idx="680">
                  <c:v>30815</c:v>
                </c:pt>
                <c:pt idx="681">
                  <c:v>30822</c:v>
                </c:pt>
                <c:pt idx="682">
                  <c:v>30829</c:v>
                </c:pt>
                <c:pt idx="683">
                  <c:v>30836</c:v>
                </c:pt>
                <c:pt idx="684">
                  <c:v>30843</c:v>
                </c:pt>
                <c:pt idx="685">
                  <c:v>30850</c:v>
                </c:pt>
                <c:pt idx="686">
                  <c:v>30857</c:v>
                </c:pt>
                <c:pt idx="687">
                  <c:v>30864</c:v>
                </c:pt>
                <c:pt idx="688">
                  <c:v>30871</c:v>
                </c:pt>
                <c:pt idx="689">
                  <c:v>30878</c:v>
                </c:pt>
                <c:pt idx="690">
                  <c:v>30885</c:v>
                </c:pt>
                <c:pt idx="691">
                  <c:v>30892</c:v>
                </c:pt>
                <c:pt idx="692">
                  <c:v>30899</c:v>
                </c:pt>
                <c:pt idx="693">
                  <c:v>30906</c:v>
                </c:pt>
                <c:pt idx="694">
                  <c:v>30913</c:v>
                </c:pt>
                <c:pt idx="695">
                  <c:v>30920</c:v>
                </c:pt>
                <c:pt idx="696">
                  <c:v>30927</c:v>
                </c:pt>
                <c:pt idx="697">
                  <c:v>30934</c:v>
                </c:pt>
                <c:pt idx="698">
                  <c:v>30941</c:v>
                </c:pt>
                <c:pt idx="699">
                  <c:v>30948</c:v>
                </c:pt>
                <c:pt idx="700">
                  <c:v>30955</c:v>
                </c:pt>
                <c:pt idx="701">
                  <c:v>30962</c:v>
                </c:pt>
                <c:pt idx="702">
                  <c:v>30969</c:v>
                </c:pt>
                <c:pt idx="703">
                  <c:v>30976</c:v>
                </c:pt>
                <c:pt idx="704">
                  <c:v>30983</c:v>
                </c:pt>
                <c:pt idx="705">
                  <c:v>30990</c:v>
                </c:pt>
                <c:pt idx="706">
                  <c:v>30997</c:v>
                </c:pt>
                <c:pt idx="707">
                  <c:v>31004</c:v>
                </c:pt>
                <c:pt idx="708">
                  <c:v>31011</c:v>
                </c:pt>
                <c:pt idx="709">
                  <c:v>31018</c:v>
                </c:pt>
                <c:pt idx="710">
                  <c:v>31025</c:v>
                </c:pt>
                <c:pt idx="711">
                  <c:v>31032</c:v>
                </c:pt>
                <c:pt idx="712">
                  <c:v>31039</c:v>
                </c:pt>
                <c:pt idx="713">
                  <c:v>31048</c:v>
                </c:pt>
                <c:pt idx="714">
                  <c:v>31055</c:v>
                </c:pt>
                <c:pt idx="715">
                  <c:v>31062</c:v>
                </c:pt>
                <c:pt idx="716">
                  <c:v>31069</c:v>
                </c:pt>
                <c:pt idx="717">
                  <c:v>31076</c:v>
                </c:pt>
                <c:pt idx="718">
                  <c:v>31083</c:v>
                </c:pt>
                <c:pt idx="719">
                  <c:v>31090</c:v>
                </c:pt>
                <c:pt idx="720">
                  <c:v>31097</c:v>
                </c:pt>
                <c:pt idx="721">
                  <c:v>31104</c:v>
                </c:pt>
                <c:pt idx="722">
                  <c:v>31111</c:v>
                </c:pt>
                <c:pt idx="723">
                  <c:v>31118</c:v>
                </c:pt>
                <c:pt idx="724">
                  <c:v>31125</c:v>
                </c:pt>
                <c:pt idx="725">
                  <c:v>31132</c:v>
                </c:pt>
                <c:pt idx="726">
                  <c:v>31139</c:v>
                </c:pt>
                <c:pt idx="727">
                  <c:v>31146</c:v>
                </c:pt>
                <c:pt idx="728">
                  <c:v>31153</c:v>
                </c:pt>
                <c:pt idx="729">
                  <c:v>31160</c:v>
                </c:pt>
                <c:pt idx="730">
                  <c:v>31167</c:v>
                </c:pt>
                <c:pt idx="731">
                  <c:v>31174</c:v>
                </c:pt>
                <c:pt idx="732">
                  <c:v>31181</c:v>
                </c:pt>
                <c:pt idx="733">
                  <c:v>31188</c:v>
                </c:pt>
                <c:pt idx="734">
                  <c:v>31195</c:v>
                </c:pt>
                <c:pt idx="735">
                  <c:v>31202</c:v>
                </c:pt>
                <c:pt idx="736">
                  <c:v>31209</c:v>
                </c:pt>
                <c:pt idx="737">
                  <c:v>31216</c:v>
                </c:pt>
                <c:pt idx="738">
                  <c:v>31223</c:v>
                </c:pt>
                <c:pt idx="739">
                  <c:v>31230</c:v>
                </c:pt>
                <c:pt idx="740">
                  <c:v>31237</c:v>
                </c:pt>
                <c:pt idx="741">
                  <c:v>31244</c:v>
                </c:pt>
                <c:pt idx="742">
                  <c:v>31251</c:v>
                </c:pt>
                <c:pt idx="743">
                  <c:v>31258</c:v>
                </c:pt>
                <c:pt idx="744">
                  <c:v>31265</c:v>
                </c:pt>
                <c:pt idx="745">
                  <c:v>31272</c:v>
                </c:pt>
                <c:pt idx="746">
                  <c:v>31279</c:v>
                </c:pt>
                <c:pt idx="747">
                  <c:v>31286</c:v>
                </c:pt>
                <c:pt idx="748">
                  <c:v>31293</c:v>
                </c:pt>
                <c:pt idx="749">
                  <c:v>31300</c:v>
                </c:pt>
                <c:pt idx="750">
                  <c:v>31307</c:v>
                </c:pt>
                <c:pt idx="751">
                  <c:v>31314</c:v>
                </c:pt>
                <c:pt idx="752">
                  <c:v>31321</c:v>
                </c:pt>
                <c:pt idx="753">
                  <c:v>31328</c:v>
                </c:pt>
                <c:pt idx="754">
                  <c:v>31335</c:v>
                </c:pt>
                <c:pt idx="755">
                  <c:v>31342</c:v>
                </c:pt>
                <c:pt idx="756">
                  <c:v>31349</c:v>
                </c:pt>
                <c:pt idx="757">
                  <c:v>31356</c:v>
                </c:pt>
                <c:pt idx="758">
                  <c:v>31363</c:v>
                </c:pt>
                <c:pt idx="759">
                  <c:v>31370</c:v>
                </c:pt>
                <c:pt idx="760">
                  <c:v>31377</c:v>
                </c:pt>
                <c:pt idx="761">
                  <c:v>31384</c:v>
                </c:pt>
                <c:pt idx="762">
                  <c:v>31391</c:v>
                </c:pt>
                <c:pt idx="763">
                  <c:v>31398</c:v>
                </c:pt>
                <c:pt idx="764">
                  <c:v>31405</c:v>
                </c:pt>
                <c:pt idx="765">
                  <c:v>31413</c:v>
                </c:pt>
                <c:pt idx="766">
                  <c:v>31420</c:v>
                </c:pt>
                <c:pt idx="767">
                  <c:v>31427</c:v>
                </c:pt>
                <c:pt idx="768">
                  <c:v>31434</c:v>
                </c:pt>
                <c:pt idx="769">
                  <c:v>31441</c:v>
                </c:pt>
                <c:pt idx="770">
                  <c:v>31448</c:v>
                </c:pt>
                <c:pt idx="771">
                  <c:v>31455</c:v>
                </c:pt>
                <c:pt idx="772">
                  <c:v>31462</c:v>
                </c:pt>
                <c:pt idx="773">
                  <c:v>31469</c:v>
                </c:pt>
                <c:pt idx="774">
                  <c:v>31476</c:v>
                </c:pt>
                <c:pt idx="775">
                  <c:v>31483</c:v>
                </c:pt>
                <c:pt idx="776">
                  <c:v>31490</c:v>
                </c:pt>
                <c:pt idx="777">
                  <c:v>31497</c:v>
                </c:pt>
                <c:pt idx="778">
                  <c:v>31504</c:v>
                </c:pt>
                <c:pt idx="779">
                  <c:v>31511</c:v>
                </c:pt>
                <c:pt idx="780">
                  <c:v>31518</c:v>
                </c:pt>
                <c:pt idx="781">
                  <c:v>31525</c:v>
                </c:pt>
                <c:pt idx="782">
                  <c:v>31532</c:v>
                </c:pt>
                <c:pt idx="783">
                  <c:v>31539</c:v>
                </c:pt>
                <c:pt idx="784">
                  <c:v>31546</c:v>
                </c:pt>
                <c:pt idx="785">
                  <c:v>31553</c:v>
                </c:pt>
                <c:pt idx="786">
                  <c:v>31560</c:v>
                </c:pt>
                <c:pt idx="787">
                  <c:v>31567</c:v>
                </c:pt>
                <c:pt idx="788">
                  <c:v>31574</c:v>
                </c:pt>
                <c:pt idx="789">
                  <c:v>31581</c:v>
                </c:pt>
                <c:pt idx="790">
                  <c:v>31588</c:v>
                </c:pt>
                <c:pt idx="791">
                  <c:v>31595</c:v>
                </c:pt>
                <c:pt idx="792">
                  <c:v>31602</c:v>
                </c:pt>
                <c:pt idx="793">
                  <c:v>31609</c:v>
                </c:pt>
                <c:pt idx="794">
                  <c:v>31616</c:v>
                </c:pt>
                <c:pt idx="795">
                  <c:v>31623</c:v>
                </c:pt>
                <c:pt idx="796">
                  <c:v>31630</c:v>
                </c:pt>
                <c:pt idx="797">
                  <c:v>31637</c:v>
                </c:pt>
                <c:pt idx="798">
                  <c:v>31644</c:v>
                </c:pt>
                <c:pt idx="799">
                  <c:v>31651</c:v>
                </c:pt>
                <c:pt idx="800">
                  <c:v>31658</c:v>
                </c:pt>
                <c:pt idx="801">
                  <c:v>31665</c:v>
                </c:pt>
                <c:pt idx="802">
                  <c:v>31672</c:v>
                </c:pt>
                <c:pt idx="803">
                  <c:v>31679</c:v>
                </c:pt>
                <c:pt idx="804">
                  <c:v>31686</c:v>
                </c:pt>
                <c:pt idx="805">
                  <c:v>31693</c:v>
                </c:pt>
                <c:pt idx="806">
                  <c:v>31700</c:v>
                </c:pt>
                <c:pt idx="807">
                  <c:v>31707</c:v>
                </c:pt>
                <c:pt idx="808">
                  <c:v>31714</c:v>
                </c:pt>
                <c:pt idx="809">
                  <c:v>31721</c:v>
                </c:pt>
                <c:pt idx="810">
                  <c:v>31728</c:v>
                </c:pt>
                <c:pt idx="811">
                  <c:v>31735</c:v>
                </c:pt>
                <c:pt idx="812">
                  <c:v>31742</c:v>
                </c:pt>
                <c:pt idx="813">
                  <c:v>31749</c:v>
                </c:pt>
                <c:pt idx="814">
                  <c:v>31756</c:v>
                </c:pt>
                <c:pt idx="815">
                  <c:v>31763</c:v>
                </c:pt>
                <c:pt idx="816">
                  <c:v>31770</c:v>
                </c:pt>
                <c:pt idx="817">
                  <c:v>31778</c:v>
                </c:pt>
                <c:pt idx="818">
                  <c:v>31785</c:v>
                </c:pt>
                <c:pt idx="819">
                  <c:v>31792</c:v>
                </c:pt>
                <c:pt idx="820">
                  <c:v>31799</c:v>
                </c:pt>
                <c:pt idx="821">
                  <c:v>31806</c:v>
                </c:pt>
                <c:pt idx="822">
                  <c:v>31813</c:v>
                </c:pt>
                <c:pt idx="823">
                  <c:v>31820</c:v>
                </c:pt>
                <c:pt idx="824">
                  <c:v>31827</c:v>
                </c:pt>
                <c:pt idx="825">
                  <c:v>31834</c:v>
                </c:pt>
                <c:pt idx="826">
                  <c:v>31841</c:v>
                </c:pt>
                <c:pt idx="827">
                  <c:v>31848</c:v>
                </c:pt>
                <c:pt idx="828">
                  <c:v>31855</c:v>
                </c:pt>
                <c:pt idx="829">
                  <c:v>31862</c:v>
                </c:pt>
                <c:pt idx="830">
                  <c:v>31869</c:v>
                </c:pt>
                <c:pt idx="831">
                  <c:v>31876</c:v>
                </c:pt>
                <c:pt idx="832">
                  <c:v>31883</c:v>
                </c:pt>
                <c:pt idx="833">
                  <c:v>31890</c:v>
                </c:pt>
                <c:pt idx="834">
                  <c:v>31897</c:v>
                </c:pt>
                <c:pt idx="835">
                  <c:v>31904</c:v>
                </c:pt>
                <c:pt idx="836">
                  <c:v>31911</c:v>
                </c:pt>
                <c:pt idx="837">
                  <c:v>31918</c:v>
                </c:pt>
                <c:pt idx="838">
                  <c:v>31925</c:v>
                </c:pt>
                <c:pt idx="839">
                  <c:v>31932</c:v>
                </c:pt>
                <c:pt idx="840">
                  <c:v>31939</c:v>
                </c:pt>
                <c:pt idx="841">
                  <c:v>31946</c:v>
                </c:pt>
                <c:pt idx="842">
                  <c:v>31953</c:v>
                </c:pt>
                <c:pt idx="843">
                  <c:v>31960</c:v>
                </c:pt>
                <c:pt idx="844">
                  <c:v>31967</c:v>
                </c:pt>
                <c:pt idx="845">
                  <c:v>31974</c:v>
                </c:pt>
                <c:pt idx="846">
                  <c:v>31981</c:v>
                </c:pt>
                <c:pt idx="847">
                  <c:v>31988</c:v>
                </c:pt>
                <c:pt idx="848">
                  <c:v>31995</c:v>
                </c:pt>
                <c:pt idx="849">
                  <c:v>32002</c:v>
                </c:pt>
                <c:pt idx="850">
                  <c:v>32009</c:v>
                </c:pt>
                <c:pt idx="851">
                  <c:v>32016</c:v>
                </c:pt>
                <c:pt idx="852">
                  <c:v>32023</c:v>
                </c:pt>
                <c:pt idx="853">
                  <c:v>32030</c:v>
                </c:pt>
                <c:pt idx="854">
                  <c:v>32037</c:v>
                </c:pt>
                <c:pt idx="855">
                  <c:v>32044</c:v>
                </c:pt>
                <c:pt idx="856">
                  <c:v>32051</c:v>
                </c:pt>
                <c:pt idx="857">
                  <c:v>32058</c:v>
                </c:pt>
                <c:pt idx="858">
                  <c:v>32065</c:v>
                </c:pt>
                <c:pt idx="859">
                  <c:v>32072</c:v>
                </c:pt>
                <c:pt idx="860">
                  <c:v>32079</c:v>
                </c:pt>
                <c:pt idx="861">
                  <c:v>32086</c:v>
                </c:pt>
                <c:pt idx="862">
                  <c:v>32093</c:v>
                </c:pt>
                <c:pt idx="863">
                  <c:v>32100</c:v>
                </c:pt>
                <c:pt idx="864">
                  <c:v>32107</c:v>
                </c:pt>
                <c:pt idx="865">
                  <c:v>32114</c:v>
                </c:pt>
                <c:pt idx="866">
                  <c:v>32121</c:v>
                </c:pt>
                <c:pt idx="867">
                  <c:v>32128</c:v>
                </c:pt>
                <c:pt idx="868">
                  <c:v>32135</c:v>
                </c:pt>
                <c:pt idx="869">
                  <c:v>32150</c:v>
                </c:pt>
                <c:pt idx="870">
                  <c:v>32157</c:v>
                </c:pt>
                <c:pt idx="871">
                  <c:v>32164</c:v>
                </c:pt>
                <c:pt idx="872">
                  <c:v>32171</c:v>
                </c:pt>
                <c:pt idx="873">
                  <c:v>32178</c:v>
                </c:pt>
                <c:pt idx="874">
                  <c:v>32185</c:v>
                </c:pt>
                <c:pt idx="875">
                  <c:v>32192</c:v>
                </c:pt>
                <c:pt idx="876">
                  <c:v>32199</c:v>
                </c:pt>
                <c:pt idx="877">
                  <c:v>32206</c:v>
                </c:pt>
                <c:pt idx="878">
                  <c:v>32213</c:v>
                </c:pt>
                <c:pt idx="879">
                  <c:v>32220</c:v>
                </c:pt>
                <c:pt idx="880">
                  <c:v>32227</c:v>
                </c:pt>
                <c:pt idx="881">
                  <c:v>32234</c:v>
                </c:pt>
                <c:pt idx="882">
                  <c:v>32241</c:v>
                </c:pt>
                <c:pt idx="883">
                  <c:v>32248</c:v>
                </c:pt>
                <c:pt idx="884">
                  <c:v>32255</c:v>
                </c:pt>
                <c:pt idx="885">
                  <c:v>32262</c:v>
                </c:pt>
                <c:pt idx="886">
                  <c:v>32269</c:v>
                </c:pt>
                <c:pt idx="887">
                  <c:v>32276</c:v>
                </c:pt>
                <c:pt idx="888">
                  <c:v>32283</c:v>
                </c:pt>
                <c:pt idx="889">
                  <c:v>32290</c:v>
                </c:pt>
                <c:pt idx="890">
                  <c:v>32297</c:v>
                </c:pt>
                <c:pt idx="891">
                  <c:v>32304</c:v>
                </c:pt>
                <c:pt idx="892">
                  <c:v>32311</c:v>
                </c:pt>
                <c:pt idx="893">
                  <c:v>32318</c:v>
                </c:pt>
                <c:pt idx="894">
                  <c:v>32325</c:v>
                </c:pt>
                <c:pt idx="895">
                  <c:v>32332</c:v>
                </c:pt>
                <c:pt idx="896">
                  <c:v>32339</c:v>
                </c:pt>
                <c:pt idx="897">
                  <c:v>32346</c:v>
                </c:pt>
                <c:pt idx="898">
                  <c:v>32353</c:v>
                </c:pt>
                <c:pt idx="899">
                  <c:v>32360</c:v>
                </c:pt>
                <c:pt idx="900">
                  <c:v>32367</c:v>
                </c:pt>
                <c:pt idx="901">
                  <c:v>32374</c:v>
                </c:pt>
                <c:pt idx="902">
                  <c:v>32381</c:v>
                </c:pt>
                <c:pt idx="903">
                  <c:v>32388</c:v>
                </c:pt>
                <c:pt idx="904">
                  <c:v>32395</c:v>
                </c:pt>
                <c:pt idx="905">
                  <c:v>32402</c:v>
                </c:pt>
                <c:pt idx="906">
                  <c:v>32409</c:v>
                </c:pt>
                <c:pt idx="907">
                  <c:v>32416</c:v>
                </c:pt>
                <c:pt idx="908">
                  <c:v>32423</c:v>
                </c:pt>
                <c:pt idx="909">
                  <c:v>32430</c:v>
                </c:pt>
                <c:pt idx="910">
                  <c:v>32437</c:v>
                </c:pt>
                <c:pt idx="911">
                  <c:v>32444</c:v>
                </c:pt>
                <c:pt idx="912">
                  <c:v>32451</c:v>
                </c:pt>
                <c:pt idx="913">
                  <c:v>32458</c:v>
                </c:pt>
                <c:pt idx="914">
                  <c:v>32465</c:v>
                </c:pt>
                <c:pt idx="915">
                  <c:v>32472</c:v>
                </c:pt>
                <c:pt idx="916">
                  <c:v>32479</c:v>
                </c:pt>
                <c:pt idx="917">
                  <c:v>32486</c:v>
                </c:pt>
                <c:pt idx="918">
                  <c:v>32493</c:v>
                </c:pt>
                <c:pt idx="919">
                  <c:v>32500</c:v>
                </c:pt>
                <c:pt idx="920">
                  <c:v>32509</c:v>
                </c:pt>
                <c:pt idx="921">
                  <c:v>32516</c:v>
                </c:pt>
                <c:pt idx="922">
                  <c:v>32523</c:v>
                </c:pt>
                <c:pt idx="923">
                  <c:v>32530</c:v>
                </c:pt>
                <c:pt idx="924">
                  <c:v>32537</c:v>
                </c:pt>
                <c:pt idx="925">
                  <c:v>32544</c:v>
                </c:pt>
                <c:pt idx="926">
                  <c:v>32551</c:v>
                </c:pt>
                <c:pt idx="927">
                  <c:v>32558</c:v>
                </c:pt>
                <c:pt idx="928">
                  <c:v>32565</c:v>
                </c:pt>
                <c:pt idx="929">
                  <c:v>32572</c:v>
                </c:pt>
                <c:pt idx="930">
                  <c:v>32579</c:v>
                </c:pt>
                <c:pt idx="931">
                  <c:v>32586</c:v>
                </c:pt>
                <c:pt idx="932">
                  <c:v>32593</c:v>
                </c:pt>
                <c:pt idx="933">
                  <c:v>32600</c:v>
                </c:pt>
                <c:pt idx="934">
                  <c:v>32607</c:v>
                </c:pt>
                <c:pt idx="935">
                  <c:v>32614</c:v>
                </c:pt>
                <c:pt idx="936">
                  <c:v>32621</c:v>
                </c:pt>
                <c:pt idx="937">
                  <c:v>32628</c:v>
                </c:pt>
                <c:pt idx="938">
                  <c:v>32635</c:v>
                </c:pt>
                <c:pt idx="939">
                  <c:v>32642</c:v>
                </c:pt>
                <c:pt idx="940">
                  <c:v>32649</c:v>
                </c:pt>
                <c:pt idx="941">
                  <c:v>32656</c:v>
                </c:pt>
                <c:pt idx="942">
                  <c:v>32663</c:v>
                </c:pt>
                <c:pt idx="943">
                  <c:v>32670</c:v>
                </c:pt>
                <c:pt idx="944">
                  <c:v>32677</c:v>
                </c:pt>
                <c:pt idx="945">
                  <c:v>32684</c:v>
                </c:pt>
                <c:pt idx="946">
                  <c:v>32691</c:v>
                </c:pt>
                <c:pt idx="947">
                  <c:v>32698</c:v>
                </c:pt>
                <c:pt idx="948">
                  <c:v>32705</c:v>
                </c:pt>
                <c:pt idx="949">
                  <c:v>32712</c:v>
                </c:pt>
                <c:pt idx="950">
                  <c:v>32719</c:v>
                </c:pt>
                <c:pt idx="951">
                  <c:v>32726</c:v>
                </c:pt>
                <c:pt idx="952">
                  <c:v>32733</c:v>
                </c:pt>
                <c:pt idx="953">
                  <c:v>32740</c:v>
                </c:pt>
                <c:pt idx="954">
                  <c:v>32747</c:v>
                </c:pt>
                <c:pt idx="955">
                  <c:v>32754</c:v>
                </c:pt>
                <c:pt idx="956">
                  <c:v>32761</c:v>
                </c:pt>
                <c:pt idx="957">
                  <c:v>32768</c:v>
                </c:pt>
                <c:pt idx="958">
                  <c:v>32775</c:v>
                </c:pt>
                <c:pt idx="959">
                  <c:v>32782</c:v>
                </c:pt>
                <c:pt idx="960">
                  <c:v>32789</c:v>
                </c:pt>
                <c:pt idx="961">
                  <c:v>32796</c:v>
                </c:pt>
                <c:pt idx="962">
                  <c:v>32803</c:v>
                </c:pt>
                <c:pt idx="963">
                  <c:v>32810</c:v>
                </c:pt>
                <c:pt idx="964">
                  <c:v>32817</c:v>
                </c:pt>
                <c:pt idx="965">
                  <c:v>32824</c:v>
                </c:pt>
                <c:pt idx="966">
                  <c:v>32831</c:v>
                </c:pt>
                <c:pt idx="967">
                  <c:v>32838</c:v>
                </c:pt>
                <c:pt idx="968">
                  <c:v>32845</c:v>
                </c:pt>
                <c:pt idx="969">
                  <c:v>32852</c:v>
                </c:pt>
                <c:pt idx="970">
                  <c:v>32859</c:v>
                </c:pt>
                <c:pt idx="971">
                  <c:v>32866</c:v>
                </c:pt>
                <c:pt idx="972">
                  <c:v>32874</c:v>
                </c:pt>
                <c:pt idx="973">
                  <c:v>32881</c:v>
                </c:pt>
                <c:pt idx="974">
                  <c:v>32888</c:v>
                </c:pt>
                <c:pt idx="975">
                  <c:v>32895</c:v>
                </c:pt>
                <c:pt idx="976">
                  <c:v>32902</c:v>
                </c:pt>
                <c:pt idx="977">
                  <c:v>32909</c:v>
                </c:pt>
                <c:pt idx="978">
                  <c:v>32916</c:v>
                </c:pt>
                <c:pt idx="979">
                  <c:v>32923</c:v>
                </c:pt>
                <c:pt idx="980">
                  <c:v>32930</c:v>
                </c:pt>
                <c:pt idx="981">
                  <c:v>32937</c:v>
                </c:pt>
                <c:pt idx="982">
                  <c:v>32944</c:v>
                </c:pt>
                <c:pt idx="983">
                  <c:v>32951</c:v>
                </c:pt>
                <c:pt idx="984">
                  <c:v>32958</c:v>
                </c:pt>
                <c:pt idx="985">
                  <c:v>32965</c:v>
                </c:pt>
                <c:pt idx="986">
                  <c:v>32972</c:v>
                </c:pt>
                <c:pt idx="987">
                  <c:v>32979</c:v>
                </c:pt>
                <c:pt idx="988">
                  <c:v>32986</c:v>
                </c:pt>
                <c:pt idx="989">
                  <c:v>32993</c:v>
                </c:pt>
                <c:pt idx="990">
                  <c:v>33000</c:v>
                </c:pt>
                <c:pt idx="991">
                  <c:v>33007</c:v>
                </c:pt>
                <c:pt idx="992">
                  <c:v>33014</c:v>
                </c:pt>
                <c:pt idx="993">
                  <c:v>33021</c:v>
                </c:pt>
                <c:pt idx="994">
                  <c:v>33028</c:v>
                </c:pt>
                <c:pt idx="995">
                  <c:v>33035</c:v>
                </c:pt>
                <c:pt idx="996">
                  <c:v>33042</c:v>
                </c:pt>
                <c:pt idx="997">
                  <c:v>33049</c:v>
                </c:pt>
                <c:pt idx="998">
                  <c:v>33056</c:v>
                </c:pt>
                <c:pt idx="999">
                  <c:v>33063</c:v>
                </c:pt>
                <c:pt idx="1000">
                  <c:v>33070</c:v>
                </c:pt>
                <c:pt idx="1001">
                  <c:v>33077</c:v>
                </c:pt>
                <c:pt idx="1002">
                  <c:v>33084</c:v>
                </c:pt>
                <c:pt idx="1003">
                  <c:v>33091</c:v>
                </c:pt>
                <c:pt idx="1004">
                  <c:v>33098</c:v>
                </c:pt>
                <c:pt idx="1005">
                  <c:v>33105</c:v>
                </c:pt>
                <c:pt idx="1006">
                  <c:v>33112</c:v>
                </c:pt>
                <c:pt idx="1007">
                  <c:v>33119</c:v>
                </c:pt>
                <c:pt idx="1008">
                  <c:v>33126</c:v>
                </c:pt>
                <c:pt idx="1009">
                  <c:v>33133</c:v>
                </c:pt>
                <c:pt idx="1010">
                  <c:v>33140</c:v>
                </c:pt>
                <c:pt idx="1011">
                  <c:v>33147</c:v>
                </c:pt>
                <c:pt idx="1012">
                  <c:v>33154</c:v>
                </c:pt>
                <c:pt idx="1013">
                  <c:v>33161</c:v>
                </c:pt>
                <c:pt idx="1014">
                  <c:v>33168</c:v>
                </c:pt>
                <c:pt idx="1015">
                  <c:v>33175</c:v>
                </c:pt>
                <c:pt idx="1016">
                  <c:v>33182</c:v>
                </c:pt>
                <c:pt idx="1017">
                  <c:v>33189</c:v>
                </c:pt>
                <c:pt idx="1018">
                  <c:v>33196</c:v>
                </c:pt>
                <c:pt idx="1019">
                  <c:v>33203</c:v>
                </c:pt>
                <c:pt idx="1020">
                  <c:v>33210</c:v>
                </c:pt>
                <c:pt idx="1021">
                  <c:v>33217</c:v>
                </c:pt>
                <c:pt idx="1022">
                  <c:v>33224</c:v>
                </c:pt>
                <c:pt idx="1023">
                  <c:v>33231</c:v>
                </c:pt>
                <c:pt idx="1024">
                  <c:v>33239</c:v>
                </c:pt>
                <c:pt idx="1025">
                  <c:v>33246</c:v>
                </c:pt>
                <c:pt idx="1026">
                  <c:v>33253</c:v>
                </c:pt>
                <c:pt idx="1027">
                  <c:v>33260</c:v>
                </c:pt>
                <c:pt idx="1028">
                  <c:v>33267</c:v>
                </c:pt>
                <c:pt idx="1029">
                  <c:v>33274</c:v>
                </c:pt>
                <c:pt idx="1030">
                  <c:v>33281</c:v>
                </c:pt>
                <c:pt idx="1031">
                  <c:v>33288</c:v>
                </c:pt>
                <c:pt idx="1032">
                  <c:v>33295</c:v>
                </c:pt>
                <c:pt idx="1033">
                  <c:v>33302</c:v>
                </c:pt>
                <c:pt idx="1034">
                  <c:v>33309</c:v>
                </c:pt>
                <c:pt idx="1035">
                  <c:v>33316</c:v>
                </c:pt>
                <c:pt idx="1036">
                  <c:v>33323</c:v>
                </c:pt>
                <c:pt idx="1037">
                  <c:v>33330</c:v>
                </c:pt>
                <c:pt idx="1038">
                  <c:v>33337</c:v>
                </c:pt>
                <c:pt idx="1039">
                  <c:v>33344</c:v>
                </c:pt>
                <c:pt idx="1040">
                  <c:v>33351</c:v>
                </c:pt>
                <c:pt idx="1041">
                  <c:v>33358</c:v>
                </c:pt>
                <c:pt idx="1042">
                  <c:v>33365</c:v>
                </c:pt>
                <c:pt idx="1043">
                  <c:v>33372</c:v>
                </c:pt>
                <c:pt idx="1044">
                  <c:v>33379</c:v>
                </c:pt>
                <c:pt idx="1045">
                  <c:v>33386</c:v>
                </c:pt>
                <c:pt idx="1046">
                  <c:v>33393</c:v>
                </c:pt>
                <c:pt idx="1047">
                  <c:v>33400</c:v>
                </c:pt>
                <c:pt idx="1048">
                  <c:v>33407</c:v>
                </c:pt>
                <c:pt idx="1049">
                  <c:v>33414</c:v>
                </c:pt>
                <c:pt idx="1050">
                  <c:v>33421</c:v>
                </c:pt>
                <c:pt idx="1051">
                  <c:v>33428</c:v>
                </c:pt>
                <c:pt idx="1052">
                  <c:v>33435</c:v>
                </c:pt>
                <c:pt idx="1053">
                  <c:v>33442</c:v>
                </c:pt>
                <c:pt idx="1054">
                  <c:v>33449</c:v>
                </c:pt>
                <c:pt idx="1055">
                  <c:v>33456</c:v>
                </c:pt>
                <c:pt idx="1056">
                  <c:v>33463</c:v>
                </c:pt>
                <c:pt idx="1057">
                  <c:v>33470</c:v>
                </c:pt>
                <c:pt idx="1058">
                  <c:v>33477</c:v>
                </c:pt>
                <c:pt idx="1059">
                  <c:v>33484</c:v>
                </c:pt>
                <c:pt idx="1060">
                  <c:v>33491</c:v>
                </c:pt>
                <c:pt idx="1061">
                  <c:v>33498</c:v>
                </c:pt>
                <c:pt idx="1062">
                  <c:v>33505</c:v>
                </c:pt>
                <c:pt idx="1063">
                  <c:v>33512</c:v>
                </c:pt>
                <c:pt idx="1064">
                  <c:v>33519</c:v>
                </c:pt>
                <c:pt idx="1065">
                  <c:v>33526</c:v>
                </c:pt>
                <c:pt idx="1066">
                  <c:v>33533</c:v>
                </c:pt>
                <c:pt idx="1067">
                  <c:v>33540</c:v>
                </c:pt>
                <c:pt idx="1068">
                  <c:v>33547</c:v>
                </c:pt>
                <c:pt idx="1069">
                  <c:v>33554</c:v>
                </c:pt>
                <c:pt idx="1070">
                  <c:v>33561</c:v>
                </c:pt>
                <c:pt idx="1071">
                  <c:v>33568</c:v>
                </c:pt>
                <c:pt idx="1072">
                  <c:v>33575</c:v>
                </c:pt>
                <c:pt idx="1073">
                  <c:v>33582</c:v>
                </c:pt>
                <c:pt idx="1074">
                  <c:v>33589</c:v>
                </c:pt>
                <c:pt idx="1075">
                  <c:v>33596</c:v>
                </c:pt>
                <c:pt idx="1076">
                  <c:v>33604</c:v>
                </c:pt>
                <c:pt idx="1077">
                  <c:v>33611</c:v>
                </c:pt>
                <c:pt idx="1078">
                  <c:v>33618</c:v>
                </c:pt>
                <c:pt idx="1079">
                  <c:v>33625</c:v>
                </c:pt>
                <c:pt idx="1080">
                  <c:v>33632</c:v>
                </c:pt>
                <c:pt idx="1081">
                  <c:v>33639</c:v>
                </c:pt>
                <c:pt idx="1082">
                  <c:v>33646</c:v>
                </c:pt>
                <c:pt idx="1083">
                  <c:v>33653</c:v>
                </c:pt>
                <c:pt idx="1084">
                  <c:v>33660</c:v>
                </c:pt>
                <c:pt idx="1085">
                  <c:v>33667</c:v>
                </c:pt>
                <c:pt idx="1086">
                  <c:v>33674</c:v>
                </c:pt>
                <c:pt idx="1087">
                  <c:v>33681</c:v>
                </c:pt>
                <c:pt idx="1088">
                  <c:v>33688</c:v>
                </c:pt>
                <c:pt idx="1089">
                  <c:v>33695</c:v>
                </c:pt>
                <c:pt idx="1090">
                  <c:v>33702</c:v>
                </c:pt>
                <c:pt idx="1091">
                  <c:v>33709</c:v>
                </c:pt>
                <c:pt idx="1092">
                  <c:v>33716</c:v>
                </c:pt>
                <c:pt idx="1093">
                  <c:v>33723</c:v>
                </c:pt>
                <c:pt idx="1094">
                  <c:v>33730</c:v>
                </c:pt>
                <c:pt idx="1095">
                  <c:v>33737</c:v>
                </c:pt>
                <c:pt idx="1096">
                  <c:v>33744</c:v>
                </c:pt>
                <c:pt idx="1097">
                  <c:v>33751</c:v>
                </c:pt>
                <c:pt idx="1098">
                  <c:v>33758</c:v>
                </c:pt>
                <c:pt idx="1099">
                  <c:v>33765</c:v>
                </c:pt>
                <c:pt idx="1100">
                  <c:v>33772</c:v>
                </c:pt>
                <c:pt idx="1101">
                  <c:v>33779</c:v>
                </c:pt>
                <c:pt idx="1102">
                  <c:v>33786</c:v>
                </c:pt>
                <c:pt idx="1103">
                  <c:v>33793</c:v>
                </c:pt>
                <c:pt idx="1104">
                  <c:v>33800</c:v>
                </c:pt>
                <c:pt idx="1105">
                  <c:v>33807</c:v>
                </c:pt>
                <c:pt idx="1106">
                  <c:v>33814</c:v>
                </c:pt>
                <c:pt idx="1107">
                  <c:v>33821</c:v>
                </c:pt>
                <c:pt idx="1108">
                  <c:v>33828</c:v>
                </c:pt>
                <c:pt idx="1109">
                  <c:v>33835</c:v>
                </c:pt>
                <c:pt idx="1110">
                  <c:v>33842</c:v>
                </c:pt>
                <c:pt idx="1111">
                  <c:v>33849</c:v>
                </c:pt>
                <c:pt idx="1112">
                  <c:v>33856</c:v>
                </c:pt>
                <c:pt idx="1113">
                  <c:v>33863</c:v>
                </c:pt>
                <c:pt idx="1114">
                  <c:v>33870</c:v>
                </c:pt>
                <c:pt idx="1115">
                  <c:v>33877</c:v>
                </c:pt>
                <c:pt idx="1116">
                  <c:v>33884</c:v>
                </c:pt>
                <c:pt idx="1117">
                  <c:v>33891</c:v>
                </c:pt>
                <c:pt idx="1118">
                  <c:v>33898</c:v>
                </c:pt>
                <c:pt idx="1119">
                  <c:v>33905</c:v>
                </c:pt>
                <c:pt idx="1120">
                  <c:v>33912</c:v>
                </c:pt>
                <c:pt idx="1121">
                  <c:v>33919</c:v>
                </c:pt>
                <c:pt idx="1122">
                  <c:v>33926</c:v>
                </c:pt>
                <c:pt idx="1123">
                  <c:v>33933</c:v>
                </c:pt>
                <c:pt idx="1124">
                  <c:v>33940</c:v>
                </c:pt>
                <c:pt idx="1125">
                  <c:v>33947</c:v>
                </c:pt>
                <c:pt idx="1126">
                  <c:v>33954</c:v>
                </c:pt>
                <c:pt idx="1127">
                  <c:v>33961</c:v>
                </c:pt>
                <c:pt idx="1128">
                  <c:v>33977</c:v>
                </c:pt>
                <c:pt idx="1129">
                  <c:v>33984</c:v>
                </c:pt>
                <c:pt idx="1130">
                  <c:v>33991</c:v>
                </c:pt>
                <c:pt idx="1131">
                  <c:v>33998</c:v>
                </c:pt>
                <c:pt idx="1132">
                  <c:v>34005</c:v>
                </c:pt>
                <c:pt idx="1133">
                  <c:v>34012</c:v>
                </c:pt>
                <c:pt idx="1134">
                  <c:v>34019</c:v>
                </c:pt>
                <c:pt idx="1135">
                  <c:v>34026</c:v>
                </c:pt>
                <c:pt idx="1136">
                  <c:v>34033</c:v>
                </c:pt>
                <c:pt idx="1137">
                  <c:v>34040</c:v>
                </c:pt>
                <c:pt idx="1138">
                  <c:v>34047</c:v>
                </c:pt>
                <c:pt idx="1139">
                  <c:v>34054</c:v>
                </c:pt>
                <c:pt idx="1140">
                  <c:v>34061</c:v>
                </c:pt>
                <c:pt idx="1141">
                  <c:v>34068</c:v>
                </c:pt>
                <c:pt idx="1142">
                  <c:v>34075</c:v>
                </c:pt>
                <c:pt idx="1143">
                  <c:v>34082</c:v>
                </c:pt>
                <c:pt idx="1144">
                  <c:v>34089</c:v>
                </c:pt>
                <c:pt idx="1145">
                  <c:v>34096</c:v>
                </c:pt>
                <c:pt idx="1146">
                  <c:v>34103</c:v>
                </c:pt>
                <c:pt idx="1147">
                  <c:v>34110</c:v>
                </c:pt>
                <c:pt idx="1148">
                  <c:v>34117</c:v>
                </c:pt>
                <c:pt idx="1149">
                  <c:v>34124</c:v>
                </c:pt>
                <c:pt idx="1150">
                  <c:v>34131</c:v>
                </c:pt>
                <c:pt idx="1151">
                  <c:v>34138</c:v>
                </c:pt>
                <c:pt idx="1152">
                  <c:v>34145</c:v>
                </c:pt>
                <c:pt idx="1153">
                  <c:v>34152</c:v>
                </c:pt>
                <c:pt idx="1154">
                  <c:v>34159</c:v>
                </c:pt>
                <c:pt idx="1155">
                  <c:v>34166</c:v>
                </c:pt>
                <c:pt idx="1156">
                  <c:v>34173</c:v>
                </c:pt>
                <c:pt idx="1157">
                  <c:v>34180</c:v>
                </c:pt>
                <c:pt idx="1158">
                  <c:v>34187</c:v>
                </c:pt>
                <c:pt idx="1159">
                  <c:v>34194</c:v>
                </c:pt>
                <c:pt idx="1160">
                  <c:v>34201</c:v>
                </c:pt>
                <c:pt idx="1161">
                  <c:v>34208</c:v>
                </c:pt>
                <c:pt idx="1162">
                  <c:v>34215</c:v>
                </c:pt>
                <c:pt idx="1163">
                  <c:v>34222</c:v>
                </c:pt>
                <c:pt idx="1164">
                  <c:v>34229</c:v>
                </c:pt>
                <c:pt idx="1165">
                  <c:v>34236</c:v>
                </c:pt>
                <c:pt idx="1166">
                  <c:v>34243</c:v>
                </c:pt>
                <c:pt idx="1167">
                  <c:v>34250</c:v>
                </c:pt>
                <c:pt idx="1168">
                  <c:v>34257</c:v>
                </c:pt>
                <c:pt idx="1169">
                  <c:v>34264</c:v>
                </c:pt>
                <c:pt idx="1170">
                  <c:v>34271</c:v>
                </c:pt>
                <c:pt idx="1171">
                  <c:v>34278</c:v>
                </c:pt>
                <c:pt idx="1172">
                  <c:v>34285</c:v>
                </c:pt>
                <c:pt idx="1173">
                  <c:v>34292</c:v>
                </c:pt>
                <c:pt idx="1174">
                  <c:v>34299</c:v>
                </c:pt>
                <c:pt idx="1175">
                  <c:v>34306</c:v>
                </c:pt>
                <c:pt idx="1176">
                  <c:v>34313</c:v>
                </c:pt>
                <c:pt idx="1177">
                  <c:v>34320</c:v>
                </c:pt>
                <c:pt idx="1178">
                  <c:v>34327</c:v>
                </c:pt>
                <c:pt idx="1179">
                  <c:v>34335</c:v>
                </c:pt>
                <c:pt idx="1180">
                  <c:v>34342</c:v>
                </c:pt>
                <c:pt idx="1181">
                  <c:v>34349</c:v>
                </c:pt>
                <c:pt idx="1182">
                  <c:v>34356</c:v>
                </c:pt>
                <c:pt idx="1183">
                  <c:v>34363</c:v>
                </c:pt>
                <c:pt idx="1184">
                  <c:v>34370</c:v>
                </c:pt>
                <c:pt idx="1185">
                  <c:v>34377</c:v>
                </c:pt>
                <c:pt idx="1186">
                  <c:v>34384</c:v>
                </c:pt>
                <c:pt idx="1187">
                  <c:v>34391</c:v>
                </c:pt>
                <c:pt idx="1188">
                  <c:v>34398</c:v>
                </c:pt>
                <c:pt idx="1189">
                  <c:v>34405</c:v>
                </c:pt>
                <c:pt idx="1190">
                  <c:v>34412</c:v>
                </c:pt>
                <c:pt idx="1191">
                  <c:v>34419</c:v>
                </c:pt>
                <c:pt idx="1192">
                  <c:v>34426</c:v>
                </c:pt>
                <c:pt idx="1193">
                  <c:v>34433</c:v>
                </c:pt>
                <c:pt idx="1194">
                  <c:v>34440</c:v>
                </c:pt>
                <c:pt idx="1195">
                  <c:v>34447</c:v>
                </c:pt>
                <c:pt idx="1196">
                  <c:v>34454</c:v>
                </c:pt>
                <c:pt idx="1197">
                  <c:v>34461</c:v>
                </c:pt>
                <c:pt idx="1198">
                  <c:v>34468</c:v>
                </c:pt>
                <c:pt idx="1199">
                  <c:v>34475</c:v>
                </c:pt>
                <c:pt idx="1200">
                  <c:v>34482</c:v>
                </c:pt>
                <c:pt idx="1201">
                  <c:v>34489</c:v>
                </c:pt>
                <c:pt idx="1202">
                  <c:v>34496</c:v>
                </c:pt>
                <c:pt idx="1203">
                  <c:v>34503</c:v>
                </c:pt>
                <c:pt idx="1204">
                  <c:v>34510</c:v>
                </c:pt>
                <c:pt idx="1205">
                  <c:v>34517</c:v>
                </c:pt>
                <c:pt idx="1206">
                  <c:v>34524</c:v>
                </c:pt>
                <c:pt idx="1207">
                  <c:v>34531</c:v>
                </c:pt>
                <c:pt idx="1208">
                  <c:v>34538</c:v>
                </c:pt>
                <c:pt idx="1209">
                  <c:v>34545</c:v>
                </c:pt>
                <c:pt idx="1210">
                  <c:v>34552</c:v>
                </c:pt>
                <c:pt idx="1211">
                  <c:v>34559</c:v>
                </c:pt>
                <c:pt idx="1212">
                  <c:v>34566</c:v>
                </c:pt>
                <c:pt idx="1213">
                  <c:v>34573</c:v>
                </c:pt>
                <c:pt idx="1214">
                  <c:v>34580</c:v>
                </c:pt>
                <c:pt idx="1215">
                  <c:v>34587</c:v>
                </c:pt>
                <c:pt idx="1216">
                  <c:v>34594</c:v>
                </c:pt>
                <c:pt idx="1217">
                  <c:v>34601</c:v>
                </c:pt>
                <c:pt idx="1218">
                  <c:v>34608</c:v>
                </c:pt>
                <c:pt idx="1219">
                  <c:v>34615</c:v>
                </c:pt>
                <c:pt idx="1220">
                  <c:v>34622</c:v>
                </c:pt>
                <c:pt idx="1221">
                  <c:v>34629</c:v>
                </c:pt>
                <c:pt idx="1222">
                  <c:v>34636</c:v>
                </c:pt>
                <c:pt idx="1223">
                  <c:v>34643</c:v>
                </c:pt>
                <c:pt idx="1224">
                  <c:v>34650</c:v>
                </c:pt>
                <c:pt idx="1225">
                  <c:v>34657</c:v>
                </c:pt>
                <c:pt idx="1226">
                  <c:v>34664</c:v>
                </c:pt>
                <c:pt idx="1227">
                  <c:v>34671</c:v>
                </c:pt>
                <c:pt idx="1228">
                  <c:v>34678</c:v>
                </c:pt>
                <c:pt idx="1229">
                  <c:v>34685</c:v>
                </c:pt>
                <c:pt idx="1230">
                  <c:v>34692</c:v>
                </c:pt>
                <c:pt idx="1231">
                  <c:v>34700</c:v>
                </c:pt>
                <c:pt idx="1232">
                  <c:v>34707</c:v>
                </c:pt>
                <c:pt idx="1233">
                  <c:v>34714</c:v>
                </c:pt>
                <c:pt idx="1234">
                  <c:v>34721</c:v>
                </c:pt>
                <c:pt idx="1235">
                  <c:v>34728</c:v>
                </c:pt>
                <c:pt idx="1236">
                  <c:v>34735</c:v>
                </c:pt>
                <c:pt idx="1237">
                  <c:v>34742</c:v>
                </c:pt>
                <c:pt idx="1238">
                  <c:v>34749</c:v>
                </c:pt>
                <c:pt idx="1239">
                  <c:v>34756</c:v>
                </c:pt>
                <c:pt idx="1240">
                  <c:v>34763</c:v>
                </c:pt>
                <c:pt idx="1241">
                  <c:v>34770</c:v>
                </c:pt>
                <c:pt idx="1242">
                  <c:v>34777</c:v>
                </c:pt>
                <c:pt idx="1243">
                  <c:v>34784</c:v>
                </c:pt>
                <c:pt idx="1244">
                  <c:v>34791</c:v>
                </c:pt>
                <c:pt idx="1245">
                  <c:v>34798</c:v>
                </c:pt>
                <c:pt idx="1246">
                  <c:v>34805</c:v>
                </c:pt>
                <c:pt idx="1247">
                  <c:v>34812</c:v>
                </c:pt>
                <c:pt idx="1248">
                  <c:v>34819</c:v>
                </c:pt>
                <c:pt idx="1249">
                  <c:v>34826</c:v>
                </c:pt>
                <c:pt idx="1250">
                  <c:v>34833</c:v>
                </c:pt>
                <c:pt idx="1251">
                  <c:v>34840</c:v>
                </c:pt>
                <c:pt idx="1252">
                  <c:v>34847</c:v>
                </c:pt>
                <c:pt idx="1253">
                  <c:v>34854</c:v>
                </c:pt>
                <c:pt idx="1254">
                  <c:v>34861</c:v>
                </c:pt>
                <c:pt idx="1255">
                  <c:v>34868</c:v>
                </c:pt>
                <c:pt idx="1256">
                  <c:v>34875</c:v>
                </c:pt>
                <c:pt idx="1257">
                  <c:v>34882</c:v>
                </c:pt>
                <c:pt idx="1258">
                  <c:v>34889</c:v>
                </c:pt>
                <c:pt idx="1259">
                  <c:v>34896</c:v>
                </c:pt>
                <c:pt idx="1260">
                  <c:v>34903</c:v>
                </c:pt>
                <c:pt idx="1261">
                  <c:v>34910</c:v>
                </c:pt>
                <c:pt idx="1262">
                  <c:v>34917</c:v>
                </c:pt>
                <c:pt idx="1263">
                  <c:v>34924</c:v>
                </c:pt>
                <c:pt idx="1264">
                  <c:v>34931</c:v>
                </c:pt>
                <c:pt idx="1265">
                  <c:v>34938</c:v>
                </c:pt>
                <c:pt idx="1266">
                  <c:v>34945</c:v>
                </c:pt>
                <c:pt idx="1267">
                  <c:v>34952</c:v>
                </c:pt>
                <c:pt idx="1268">
                  <c:v>34959</c:v>
                </c:pt>
                <c:pt idx="1269">
                  <c:v>34966</c:v>
                </c:pt>
                <c:pt idx="1270">
                  <c:v>34973</c:v>
                </c:pt>
                <c:pt idx="1271">
                  <c:v>34980</c:v>
                </c:pt>
                <c:pt idx="1272">
                  <c:v>34987</c:v>
                </c:pt>
                <c:pt idx="1273">
                  <c:v>34994</c:v>
                </c:pt>
                <c:pt idx="1274">
                  <c:v>35001</c:v>
                </c:pt>
                <c:pt idx="1275">
                  <c:v>35008</c:v>
                </c:pt>
                <c:pt idx="1276">
                  <c:v>35015</c:v>
                </c:pt>
                <c:pt idx="1277">
                  <c:v>35022</c:v>
                </c:pt>
                <c:pt idx="1278">
                  <c:v>35029</c:v>
                </c:pt>
                <c:pt idx="1279">
                  <c:v>35036</c:v>
                </c:pt>
                <c:pt idx="1280">
                  <c:v>35043</c:v>
                </c:pt>
                <c:pt idx="1281">
                  <c:v>35050</c:v>
                </c:pt>
                <c:pt idx="1282">
                  <c:v>35057</c:v>
                </c:pt>
                <c:pt idx="1283">
                  <c:v>35065</c:v>
                </c:pt>
                <c:pt idx="1284">
                  <c:v>35072</c:v>
                </c:pt>
                <c:pt idx="1285">
                  <c:v>35079</c:v>
                </c:pt>
                <c:pt idx="1286">
                  <c:v>35086</c:v>
                </c:pt>
                <c:pt idx="1287">
                  <c:v>35093</c:v>
                </c:pt>
                <c:pt idx="1288">
                  <c:v>35100</c:v>
                </c:pt>
                <c:pt idx="1289">
                  <c:v>35107</c:v>
                </c:pt>
                <c:pt idx="1290">
                  <c:v>35114</c:v>
                </c:pt>
                <c:pt idx="1291">
                  <c:v>35121</c:v>
                </c:pt>
                <c:pt idx="1292">
                  <c:v>35128</c:v>
                </c:pt>
                <c:pt idx="1293">
                  <c:v>35135</c:v>
                </c:pt>
                <c:pt idx="1294">
                  <c:v>35142</c:v>
                </c:pt>
                <c:pt idx="1295">
                  <c:v>35149</c:v>
                </c:pt>
                <c:pt idx="1296">
                  <c:v>35156</c:v>
                </c:pt>
                <c:pt idx="1297">
                  <c:v>35163</c:v>
                </c:pt>
                <c:pt idx="1298">
                  <c:v>35170</c:v>
                </c:pt>
                <c:pt idx="1299">
                  <c:v>35177</c:v>
                </c:pt>
                <c:pt idx="1300">
                  <c:v>35184</c:v>
                </c:pt>
                <c:pt idx="1301">
                  <c:v>35191</c:v>
                </c:pt>
                <c:pt idx="1302">
                  <c:v>35198</c:v>
                </c:pt>
                <c:pt idx="1303">
                  <c:v>35205</c:v>
                </c:pt>
                <c:pt idx="1304">
                  <c:v>35212</c:v>
                </c:pt>
                <c:pt idx="1305">
                  <c:v>35219</c:v>
                </c:pt>
                <c:pt idx="1306">
                  <c:v>35226</c:v>
                </c:pt>
                <c:pt idx="1307">
                  <c:v>35233</c:v>
                </c:pt>
                <c:pt idx="1308">
                  <c:v>35240</c:v>
                </c:pt>
                <c:pt idx="1309">
                  <c:v>35247</c:v>
                </c:pt>
                <c:pt idx="1310">
                  <c:v>35254</c:v>
                </c:pt>
                <c:pt idx="1311">
                  <c:v>35261</c:v>
                </c:pt>
                <c:pt idx="1312">
                  <c:v>35268</c:v>
                </c:pt>
                <c:pt idx="1313">
                  <c:v>35275</c:v>
                </c:pt>
                <c:pt idx="1314">
                  <c:v>35282</c:v>
                </c:pt>
                <c:pt idx="1315">
                  <c:v>35289</c:v>
                </c:pt>
                <c:pt idx="1316">
                  <c:v>35296</c:v>
                </c:pt>
                <c:pt idx="1317">
                  <c:v>35303</c:v>
                </c:pt>
                <c:pt idx="1318">
                  <c:v>35310</c:v>
                </c:pt>
                <c:pt idx="1319">
                  <c:v>35317</c:v>
                </c:pt>
                <c:pt idx="1320">
                  <c:v>35324</c:v>
                </c:pt>
                <c:pt idx="1321">
                  <c:v>35331</c:v>
                </c:pt>
                <c:pt idx="1322">
                  <c:v>35338</c:v>
                </c:pt>
                <c:pt idx="1323">
                  <c:v>35345</c:v>
                </c:pt>
                <c:pt idx="1324">
                  <c:v>35352</c:v>
                </c:pt>
                <c:pt idx="1325">
                  <c:v>35359</c:v>
                </c:pt>
                <c:pt idx="1326">
                  <c:v>35366</c:v>
                </c:pt>
                <c:pt idx="1327">
                  <c:v>35373</c:v>
                </c:pt>
                <c:pt idx="1328">
                  <c:v>35380</c:v>
                </c:pt>
                <c:pt idx="1329">
                  <c:v>35387</c:v>
                </c:pt>
                <c:pt idx="1330">
                  <c:v>35394</c:v>
                </c:pt>
                <c:pt idx="1331">
                  <c:v>35401</c:v>
                </c:pt>
                <c:pt idx="1332">
                  <c:v>35408</c:v>
                </c:pt>
                <c:pt idx="1333">
                  <c:v>35415</c:v>
                </c:pt>
                <c:pt idx="1334">
                  <c:v>35422</c:v>
                </c:pt>
                <c:pt idx="1335">
                  <c:v>35431</c:v>
                </c:pt>
                <c:pt idx="1336">
                  <c:v>35438</c:v>
                </c:pt>
                <c:pt idx="1337">
                  <c:v>35445</c:v>
                </c:pt>
                <c:pt idx="1338">
                  <c:v>35452</c:v>
                </c:pt>
                <c:pt idx="1339">
                  <c:v>35459</c:v>
                </c:pt>
                <c:pt idx="1340">
                  <c:v>35466</c:v>
                </c:pt>
                <c:pt idx="1341">
                  <c:v>35473</c:v>
                </c:pt>
                <c:pt idx="1342">
                  <c:v>35480</c:v>
                </c:pt>
                <c:pt idx="1343">
                  <c:v>35487</c:v>
                </c:pt>
                <c:pt idx="1344">
                  <c:v>35494</c:v>
                </c:pt>
                <c:pt idx="1345">
                  <c:v>35501</c:v>
                </c:pt>
                <c:pt idx="1346">
                  <c:v>35508</c:v>
                </c:pt>
                <c:pt idx="1347">
                  <c:v>35515</c:v>
                </c:pt>
                <c:pt idx="1348">
                  <c:v>35522</c:v>
                </c:pt>
                <c:pt idx="1349">
                  <c:v>35529</c:v>
                </c:pt>
                <c:pt idx="1350">
                  <c:v>35536</c:v>
                </c:pt>
                <c:pt idx="1351">
                  <c:v>35543</c:v>
                </c:pt>
                <c:pt idx="1352">
                  <c:v>35550</c:v>
                </c:pt>
                <c:pt idx="1353">
                  <c:v>35557</c:v>
                </c:pt>
                <c:pt idx="1354">
                  <c:v>35564</c:v>
                </c:pt>
                <c:pt idx="1355">
                  <c:v>35571</c:v>
                </c:pt>
                <c:pt idx="1356">
                  <c:v>35578</c:v>
                </c:pt>
                <c:pt idx="1357">
                  <c:v>35585</c:v>
                </c:pt>
                <c:pt idx="1358">
                  <c:v>35592</c:v>
                </c:pt>
                <c:pt idx="1359">
                  <c:v>35599</c:v>
                </c:pt>
                <c:pt idx="1360">
                  <c:v>35606</c:v>
                </c:pt>
                <c:pt idx="1361">
                  <c:v>35613</c:v>
                </c:pt>
                <c:pt idx="1362">
                  <c:v>35620</c:v>
                </c:pt>
                <c:pt idx="1363">
                  <c:v>35627</c:v>
                </c:pt>
                <c:pt idx="1364">
                  <c:v>35634</c:v>
                </c:pt>
                <c:pt idx="1365">
                  <c:v>35641</c:v>
                </c:pt>
                <c:pt idx="1366">
                  <c:v>35648</c:v>
                </c:pt>
                <c:pt idx="1367">
                  <c:v>35655</c:v>
                </c:pt>
                <c:pt idx="1368">
                  <c:v>35662</c:v>
                </c:pt>
                <c:pt idx="1369">
                  <c:v>35669</c:v>
                </c:pt>
                <c:pt idx="1370">
                  <c:v>35676</c:v>
                </c:pt>
                <c:pt idx="1371">
                  <c:v>35683</c:v>
                </c:pt>
                <c:pt idx="1372">
                  <c:v>35690</c:v>
                </c:pt>
                <c:pt idx="1373">
                  <c:v>35697</c:v>
                </c:pt>
                <c:pt idx="1374">
                  <c:v>35704</c:v>
                </c:pt>
                <c:pt idx="1375">
                  <c:v>35711</c:v>
                </c:pt>
                <c:pt idx="1376">
                  <c:v>35718</c:v>
                </c:pt>
                <c:pt idx="1377">
                  <c:v>35725</c:v>
                </c:pt>
                <c:pt idx="1378">
                  <c:v>35732</c:v>
                </c:pt>
                <c:pt idx="1379">
                  <c:v>35739</c:v>
                </c:pt>
                <c:pt idx="1380">
                  <c:v>35746</c:v>
                </c:pt>
                <c:pt idx="1381">
                  <c:v>35753</c:v>
                </c:pt>
                <c:pt idx="1382">
                  <c:v>35760</c:v>
                </c:pt>
                <c:pt idx="1383">
                  <c:v>35767</c:v>
                </c:pt>
                <c:pt idx="1384">
                  <c:v>35774</c:v>
                </c:pt>
                <c:pt idx="1385">
                  <c:v>35781</c:v>
                </c:pt>
                <c:pt idx="1386">
                  <c:v>35788</c:v>
                </c:pt>
                <c:pt idx="1387">
                  <c:v>35796</c:v>
                </c:pt>
                <c:pt idx="1388">
                  <c:v>35803</c:v>
                </c:pt>
                <c:pt idx="1389">
                  <c:v>35810</c:v>
                </c:pt>
                <c:pt idx="1390">
                  <c:v>35817</c:v>
                </c:pt>
                <c:pt idx="1391">
                  <c:v>35824</c:v>
                </c:pt>
                <c:pt idx="1392">
                  <c:v>35831</c:v>
                </c:pt>
                <c:pt idx="1393">
                  <c:v>35838</c:v>
                </c:pt>
                <c:pt idx="1394">
                  <c:v>35845</c:v>
                </c:pt>
                <c:pt idx="1395">
                  <c:v>35852</c:v>
                </c:pt>
                <c:pt idx="1396">
                  <c:v>35859</c:v>
                </c:pt>
                <c:pt idx="1397">
                  <c:v>35866</c:v>
                </c:pt>
                <c:pt idx="1398">
                  <c:v>35873</c:v>
                </c:pt>
                <c:pt idx="1399">
                  <c:v>35880</c:v>
                </c:pt>
                <c:pt idx="1400">
                  <c:v>35887</c:v>
                </c:pt>
                <c:pt idx="1401">
                  <c:v>35894</c:v>
                </c:pt>
                <c:pt idx="1402">
                  <c:v>35901</c:v>
                </c:pt>
                <c:pt idx="1403">
                  <c:v>35908</c:v>
                </c:pt>
                <c:pt idx="1404">
                  <c:v>35915</c:v>
                </c:pt>
                <c:pt idx="1405">
                  <c:v>35922</c:v>
                </c:pt>
                <c:pt idx="1406">
                  <c:v>35929</c:v>
                </c:pt>
                <c:pt idx="1407">
                  <c:v>35936</c:v>
                </c:pt>
                <c:pt idx="1408">
                  <c:v>35943</c:v>
                </c:pt>
                <c:pt idx="1409">
                  <c:v>35950</c:v>
                </c:pt>
                <c:pt idx="1410">
                  <c:v>35957</c:v>
                </c:pt>
                <c:pt idx="1411">
                  <c:v>35964</c:v>
                </c:pt>
                <c:pt idx="1412">
                  <c:v>35971</c:v>
                </c:pt>
                <c:pt idx="1413">
                  <c:v>35978</c:v>
                </c:pt>
                <c:pt idx="1414">
                  <c:v>35985</c:v>
                </c:pt>
                <c:pt idx="1415">
                  <c:v>35992</c:v>
                </c:pt>
                <c:pt idx="1416">
                  <c:v>35999</c:v>
                </c:pt>
                <c:pt idx="1417">
                  <c:v>36006</c:v>
                </c:pt>
                <c:pt idx="1418">
                  <c:v>36013</c:v>
                </c:pt>
                <c:pt idx="1419">
                  <c:v>36020</c:v>
                </c:pt>
                <c:pt idx="1420">
                  <c:v>36027</c:v>
                </c:pt>
                <c:pt idx="1421">
                  <c:v>36034</c:v>
                </c:pt>
                <c:pt idx="1422">
                  <c:v>36041</c:v>
                </c:pt>
                <c:pt idx="1423">
                  <c:v>36048</c:v>
                </c:pt>
                <c:pt idx="1424">
                  <c:v>36055</c:v>
                </c:pt>
                <c:pt idx="1425">
                  <c:v>36062</c:v>
                </c:pt>
                <c:pt idx="1426">
                  <c:v>36069</c:v>
                </c:pt>
                <c:pt idx="1427">
                  <c:v>36076</c:v>
                </c:pt>
                <c:pt idx="1428">
                  <c:v>36083</c:v>
                </c:pt>
                <c:pt idx="1429">
                  <c:v>36090</c:v>
                </c:pt>
                <c:pt idx="1430">
                  <c:v>36097</c:v>
                </c:pt>
                <c:pt idx="1431">
                  <c:v>36104</c:v>
                </c:pt>
                <c:pt idx="1432">
                  <c:v>36111</c:v>
                </c:pt>
                <c:pt idx="1433">
                  <c:v>36118</c:v>
                </c:pt>
                <c:pt idx="1434">
                  <c:v>36125</c:v>
                </c:pt>
                <c:pt idx="1435">
                  <c:v>36132</c:v>
                </c:pt>
                <c:pt idx="1436">
                  <c:v>36139</c:v>
                </c:pt>
                <c:pt idx="1437">
                  <c:v>36146</c:v>
                </c:pt>
                <c:pt idx="1438">
                  <c:v>36153</c:v>
                </c:pt>
                <c:pt idx="1439">
                  <c:v>36168</c:v>
                </c:pt>
                <c:pt idx="1440">
                  <c:v>36175</c:v>
                </c:pt>
                <c:pt idx="1441">
                  <c:v>36182</c:v>
                </c:pt>
                <c:pt idx="1442">
                  <c:v>36189</c:v>
                </c:pt>
                <c:pt idx="1443">
                  <c:v>36196</c:v>
                </c:pt>
                <c:pt idx="1444">
                  <c:v>36203</c:v>
                </c:pt>
                <c:pt idx="1445">
                  <c:v>36210</c:v>
                </c:pt>
                <c:pt idx="1446">
                  <c:v>36217</c:v>
                </c:pt>
                <c:pt idx="1447">
                  <c:v>36224</c:v>
                </c:pt>
                <c:pt idx="1448">
                  <c:v>36231</c:v>
                </c:pt>
                <c:pt idx="1449">
                  <c:v>36238</c:v>
                </c:pt>
                <c:pt idx="1450">
                  <c:v>36245</c:v>
                </c:pt>
                <c:pt idx="1451">
                  <c:v>36252</c:v>
                </c:pt>
                <c:pt idx="1452">
                  <c:v>36259</c:v>
                </c:pt>
                <c:pt idx="1453">
                  <c:v>36266</c:v>
                </c:pt>
                <c:pt idx="1454">
                  <c:v>36273</c:v>
                </c:pt>
                <c:pt idx="1455">
                  <c:v>36280</c:v>
                </c:pt>
                <c:pt idx="1456">
                  <c:v>36287</c:v>
                </c:pt>
                <c:pt idx="1457">
                  <c:v>36294</c:v>
                </c:pt>
                <c:pt idx="1458">
                  <c:v>36301</c:v>
                </c:pt>
                <c:pt idx="1459">
                  <c:v>36308</c:v>
                </c:pt>
                <c:pt idx="1460">
                  <c:v>36315</c:v>
                </c:pt>
                <c:pt idx="1461">
                  <c:v>36322</c:v>
                </c:pt>
                <c:pt idx="1462">
                  <c:v>36329</c:v>
                </c:pt>
                <c:pt idx="1463">
                  <c:v>36336</c:v>
                </c:pt>
                <c:pt idx="1464">
                  <c:v>36343</c:v>
                </c:pt>
                <c:pt idx="1465">
                  <c:v>36350</c:v>
                </c:pt>
                <c:pt idx="1466">
                  <c:v>36357</c:v>
                </c:pt>
                <c:pt idx="1467">
                  <c:v>36364</c:v>
                </c:pt>
                <c:pt idx="1468">
                  <c:v>36371</c:v>
                </c:pt>
                <c:pt idx="1469">
                  <c:v>36378</c:v>
                </c:pt>
                <c:pt idx="1470">
                  <c:v>36385</c:v>
                </c:pt>
                <c:pt idx="1471">
                  <c:v>36392</c:v>
                </c:pt>
                <c:pt idx="1472">
                  <c:v>36399</c:v>
                </c:pt>
                <c:pt idx="1473">
                  <c:v>36406</c:v>
                </c:pt>
                <c:pt idx="1474">
                  <c:v>36413</c:v>
                </c:pt>
                <c:pt idx="1475">
                  <c:v>36420</c:v>
                </c:pt>
                <c:pt idx="1476">
                  <c:v>36427</c:v>
                </c:pt>
                <c:pt idx="1477">
                  <c:v>36434</c:v>
                </c:pt>
                <c:pt idx="1478">
                  <c:v>36441</c:v>
                </c:pt>
                <c:pt idx="1479">
                  <c:v>36448</c:v>
                </c:pt>
                <c:pt idx="1480">
                  <c:v>36455</c:v>
                </c:pt>
                <c:pt idx="1481">
                  <c:v>36462</c:v>
                </c:pt>
                <c:pt idx="1482">
                  <c:v>36469</c:v>
                </c:pt>
                <c:pt idx="1483">
                  <c:v>36476</c:v>
                </c:pt>
                <c:pt idx="1484">
                  <c:v>36483</c:v>
                </c:pt>
                <c:pt idx="1485">
                  <c:v>36490</c:v>
                </c:pt>
                <c:pt idx="1486">
                  <c:v>36497</c:v>
                </c:pt>
                <c:pt idx="1487">
                  <c:v>36504</c:v>
                </c:pt>
                <c:pt idx="1488">
                  <c:v>36511</c:v>
                </c:pt>
                <c:pt idx="1489">
                  <c:v>36518</c:v>
                </c:pt>
                <c:pt idx="1490">
                  <c:v>36526</c:v>
                </c:pt>
                <c:pt idx="1491">
                  <c:v>36533</c:v>
                </c:pt>
                <c:pt idx="1492">
                  <c:v>36540</c:v>
                </c:pt>
                <c:pt idx="1493">
                  <c:v>36547</c:v>
                </c:pt>
                <c:pt idx="1494">
                  <c:v>36554</c:v>
                </c:pt>
                <c:pt idx="1495">
                  <c:v>36561</c:v>
                </c:pt>
                <c:pt idx="1496">
                  <c:v>36568</c:v>
                </c:pt>
                <c:pt idx="1497">
                  <c:v>36575</c:v>
                </c:pt>
                <c:pt idx="1498">
                  <c:v>36582</c:v>
                </c:pt>
                <c:pt idx="1499">
                  <c:v>36589</c:v>
                </c:pt>
                <c:pt idx="1500">
                  <c:v>36596</c:v>
                </c:pt>
                <c:pt idx="1501">
                  <c:v>36603</c:v>
                </c:pt>
                <c:pt idx="1502">
                  <c:v>36610</c:v>
                </c:pt>
                <c:pt idx="1503">
                  <c:v>36617</c:v>
                </c:pt>
                <c:pt idx="1504">
                  <c:v>36624</c:v>
                </c:pt>
                <c:pt idx="1505">
                  <c:v>36631</c:v>
                </c:pt>
                <c:pt idx="1506">
                  <c:v>36638</c:v>
                </c:pt>
                <c:pt idx="1507">
                  <c:v>36645</c:v>
                </c:pt>
                <c:pt idx="1508">
                  <c:v>36652</c:v>
                </c:pt>
                <c:pt idx="1509">
                  <c:v>36659</c:v>
                </c:pt>
                <c:pt idx="1510">
                  <c:v>36666</c:v>
                </c:pt>
                <c:pt idx="1511">
                  <c:v>36673</c:v>
                </c:pt>
                <c:pt idx="1512">
                  <c:v>36680</c:v>
                </c:pt>
                <c:pt idx="1513">
                  <c:v>36687</c:v>
                </c:pt>
                <c:pt idx="1514">
                  <c:v>36694</c:v>
                </c:pt>
                <c:pt idx="1515">
                  <c:v>36701</c:v>
                </c:pt>
                <c:pt idx="1516">
                  <c:v>36708</c:v>
                </c:pt>
                <c:pt idx="1517">
                  <c:v>36715</c:v>
                </c:pt>
                <c:pt idx="1518">
                  <c:v>36722</c:v>
                </c:pt>
                <c:pt idx="1519">
                  <c:v>36729</c:v>
                </c:pt>
                <c:pt idx="1520">
                  <c:v>36736</c:v>
                </c:pt>
                <c:pt idx="1521">
                  <c:v>36743</c:v>
                </c:pt>
                <c:pt idx="1522">
                  <c:v>36750</c:v>
                </c:pt>
                <c:pt idx="1523">
                  <c:v>36757</c:v>
                </c:pt>
                <c:pt idx="1524">
                  <c:v>36764</c:v>
                </c:pt>
                <c:pt idx="1525">
                  <c:v>36771</c:v>
                </c:pt>
                <c:pt idx="1526">
                  <c:v>36778</c:v>
                </c:pt>
                <c:pt idx="1527">
                  <c:v>36785</c:v>
                </c:pt>
                <c:pt idx="1528">
                  <c:v>36792</c:v>
                </c:pt>
                <c:pt idx="1529">
                  <c:v>36799</c:v>
                </c:pt>
                <c:pt idx="1530">
                  <c:v>36806</c:v>
                </c:pt>
                <c:pt idx="1531">
                  <c:v>36813</c:v>
                </c:pt>
                <c:pt idx="1532">
                  <c:v>36820</c:v>
                </c:pt>
                <c:pt idx="1533">
                  <c:v>36827</c:v>
                </c:pt>
                <c:pt idx="1534">
                  <c:v>36834</c:v>
                </c:pt>
                <c:pt idx="1535">
                  <c:v>36841</c:v>
                </c:pt>
                <c:pt idx="1536">
                  <c:v>36848</c:v>
                </c:pt>
                <c:pt idx="1537">
                  <c:v>36855</c:v>
                </c:pt>
                <c:pt idx="1538">
                  <c:v>36862</c:v>
                </c:pt>
                <c:pt idx="1539">
                  <c:v>36869</c:v>
                </c:pt>
                <c:pt idx="1540">
                  <c:v>36876</c:v>
                </c:pt>
                <c:pt idx="1541">
                  <c:v>36883</c:v>
                </c:pt>
                <c:pt idx="1542">
                  <c:v>36892</c:v>
                </c:pt>
                <c:pt idx="1543">
                  <c:v>36899</c:v>
                </c:pt>
                <c:pt idx="1544">
                  <c:v>36906</c:v>
                </c:pt>
                <c:pt idx="1545">
                  <c:v>36913</c:v>
                </c:pt>
                <c:pt idx="1546">
                  <c:v>36920</c:v>
                </c:pt>
                <c:pt idx="1547">
                  <c:v>36927</c:v>
                </c:pt>
                <c:pt idx="1548">
                  <c:v>36934</c:v>
                </c:pt>
                <c:pt idx="1549">
                  <c:v>36941</c:v>
                </c:pt>
                <c:pt idx="1550">
                  <c:v>36948</c:v>
                </c:pt>
                <c:pt idx="1551">
                  <c:v>36955</c:v>
                </c:pt>
                <c:pt idx="1552">
                  <c:v>36962</c:v>
                </c:pt>
                <c:pt idx="1553">
                  <c:v>36969</c:v>
                </c:pt>
                <c:pt idx="1554">
                  <c:v>36976</c:v>
                </c:pt>
                <c:pt idx="1555">
                  <c:v>36983</c:v>
                </c:pt>
                <c:pt idx="1556">
                  <c:v>36990</c:v>
                </c:pt>
                <c:pt idx="1557">
                  <c:v>36997</c:v>
                </c:pt>
                <c:pt idx="1558">
                  <c:v>37004</c:v>
                </c:pt>
                <c:pt idx="1559">
                  <c:v>37011</c:v>
                </c:pt>
                <c:pt idx="1560">
                  <c:v>37018</c:v>
                </c:pt>
                <c:pt idx="1561">
                  <c:v>37025</c:v>
                </c:pt>
                <c:pt idx="1562">
                  <c:v>37032</c:v>
                </c:pt>
                <c:pt idx="1563">
                  <c:v>37039</c:v>
                </c:pt>
                <c:pt idx="1564">
                  <c:v>37046</c:v>
                </c:pt>
                <c:pt idx="1565">
                  <c:v>37053</c:v>
                </c:pt>
                <c:pt idx="1566">
                  <c:v>37060</c:v>
                </c:pt>
                <c:pt idx="1567">
                  <c:v>37067</c:v>
                </c:pt>
                <c:pt idx="1568">
                  <c:v>37074</c:v>
                </c:pt>
                <c:pt idx="1569">
                  <c:v>37081</c:v>
                </c:pt>
                <c:pt idx="1570">
                  <c:v>37088</c:v>
                </c:pt>
                <c:pt idx="1571">
                  <c:v>37095</c:v>
                </c:pt>
                <c:pt idx="1572">
                  <c:v>37102</c:v>
                </c:pt>
                <c:pt idx="1573">
                  <c:v>37109</c:v>
                </c:pt>
                <c:pt idx="1574">
                  <c:v>37116</c:v>
                </c:pt>
                <c:pt idx="1575">
                  <c:v>37123</c:v>
                </c:pt>
                <c:pt idx="1576">
                  <c:v>37130</c:v>
                </c:pt>
                <c:pt idx="1577">
                  <c:v>37137</c:v>
                </c:pt>
                <c:pt idx="1578">
                  <c:v>37144</c:v>
                </c:pt>
                <c:pt idx="1579">
                  <c:v>37151</c:v>
                </c:pt>
                <c:pt idx="1580">
                  <c:v>37158</c:v>
                </c:pt>
                <c:pt idx="1581">
                  <c:v>37165</c:v>
                </c:pt>
                <c:pt idx="1582">
                  <c:v>37172</c:v>
                </c:pt>
                <c:pt idx="1583">
                  <c:v>37179</c:v>
                </c:pt>
                <c:pt idx="1584">
                  <c:v>37186</c:v>
                </c:pt>
                <c:pt idx="1585">
                  <c:v>37193</c:v>
                </c:pt>
                <c:pt idx="1586">
                  <c:v>37200</c:v>
                </c:pt>
                <c:pt idx="1587">
                  <c:v>37207</c:v>
                </c:pt>
                <c:pt idx="1588">
                  <c:v>37214</c:v>
                </c:pt>
                <c:pt idx="1589">
                  <c:v>37221</c:v>
                </c:pt>
                <c:pt idx="1590">
                  <c:v>37228</c:v>
                </c:pt>
                <c:pt idx="1591">
                  <c:v>37235</c:v>
                </c:pt>
                <c:pt idx="1592">
                  <c:v>37242</c:v>
                </c:pt>
                <c:pt idx="1593">
                  <c:v>37249</c:v>
                </c:pt>
                <c:pt idx="1594">
                  <c:v>37257</c:v>
                </c:pt>
                <c:pt idx="1595">
                  <c:v>37264</c:v>
                </c:pt>
                <c:pt idx="1596">
                  <c:v>37271</c:v>
                </c:pt>
                <c:pt idx="1597">
                  <c:v>37278</c:v>
                </c:pt>
                <c:pt idx="1598">
                  <c:v>37285</c:v>
                </c:pt>
                <c:pt idx="1599">
                  <c:v>37292</c:v>
                </c:pt>
                <c:pt idx="1600">
                  <c:v>37299</c:v>
                </c:pt>
                <c:pt idx="1601">
                  <c:v>37306</c:v>
                </c:pt>
                <c:pt idx="1602">
                  <c:v>37313</c:v>
                </c:pt>
                <c:pt idx="1603">
                  <c:v>37320</c:v>
                </c:pt>
                <c:pt idx="1604">
                  <c:v>37327</c:v>
                </c:pt>
                <c:pt idx="1605">
                  <c:v>37334</c:v>
                </c:pt>
                <c:pt idx="1606">
                  <c:v>37341</c:v>
                </c:pt>
                <c:pt idx="1607">
                  <c:v>37348</c:v>
                </c:pt>
                <c:pt idx="1608">
                  <c:v>37355</c:v>
                </c:pt>
                <c:pt idx="1609">
                  <c:v>37362</c:v>
                </c:pt>
                <c:pt idx="1610">
                  <c:v>37369</c:v>
                </c:pt>
                <c:pt idx="1611">
                  <c:v>37376</c:v>
                </c:pt>
                <c:pt idx="1612">
                  <c:v>37383</c:v>
                </c:pt>
                <c:pt idx="1613">
                  <c:v>37390</c:v>
                </c:pt>
                <c:pt idx="1614">
                  <c:v>37397</c:v>
                </c:pt>
                <c:pt idx="1615">
                  <c:v>37404</c:v>
                </c:pt>
                <c:pt idx="1616">
                  <c:v>37411</c:v>
                </c:pt>
                <c:pt idx="1617">
                  <c:v>37418</c:v>
                </c:pt>
                <c:pt idx="1618">
                  <c:v>37425</c:v>
                </c:pt>
                <c:pt idx="1619">
                  <c:v>37432</c:v>
                </c:pt>
                <c:pt idx="1620">
                  <c:v>37439</c:v>
                </c:pt>
                <c:pt idx="1621">
                  <c:v>37446</c:v>
                </c:pt>
                <c:pt idx="1622">
                  <c:v>37453</c:v>
                </c:pt>
                <c:pt idx="1623">
                  <c:v>37460</c:v>
                </c:pt>
                <c:pt idx="1624">
                  <c:v>37467</c:v>
                </c:pt>
                <c:pt idx="1625">
                  <c:v>37474</c:v>
                </c:pt>
                <c:pt idx="1626">
                  <c:v>37481</c:v>
                </c:pt>
                <c:pt idx="1627">
                  <c:v>37488</c:v>
                </c:pt>
                <c:pt idx="1628">
                  <c:v>37495</c:v>
                </c:pt>
                <c:pt idx="1629">
                  <c:v>37502</c:v>
                </c:pt>
                <c:pt idx="1630">
                  <c:v>37509</c:v>
                </c:pt>
                <c:pt idx="1631">
                  <c:v>37516</c:v>
                </c:pt>
                <c:pt idx="1632">
                  <c:v>37523</c:v>
                </c:pt>
                <c:pt idx="1633">
                  <c:v>37530</c:v>
                </c:pt>
                <c:pt idx="1634">
                  <c:v>37537</c:v>
                </c:pt>
                <c:pt idx="1635">
                  <c:v>37544</c:v>
                </c:pt>
                <c:pt idx="1636">
                  <c:v>37551</c:v>
                </c:pt>
                <c:pt idx="1637">
                  <c:v>37558</c:v>
                </c:pt>
                <c:pt idx="1638">
                  <c:v>37565</c:v>
                </c:pt>
                <c:pt idx="1639">
                  <c:v>37572</c:v>
                </c:pt>
                <c:pt idx="1640">
                  <c:v>37579</c:v>
                </c:pt>
                <c:pt idx="1641">
                  <c:v>37586</c:v>
                </c:pt>
                <c:pt idx="1642">
                  <c:v>37593</c:v>
                </c:pt>
                <c:pt idx="1643">
                  <c:v>37600</c:v>
                </c:pt>
                <c:pt idx="1644">
                  <c:v>37607</c:v>
                </c:pt>
                <c:pt idx="1645">
                  <c:v>37614</c:v>
                </c:pt>
                <c:pt idx="1646">
                  <c:v>37622</c:v>
                </c:pt>
                <c:pt idx="1647">
                  <c:v>37629</c:v>
                </c:pt>
                <c:pt idx="1648">
                  <c:v>37636</c:v>
                </c:pt>
                <c:pt idx="1649">
                  <c:v>37643</c:v>
                </c:pt>
                <c:pt idx="1650">
                  <c:v>37650</c:v>
                </c:pt>
                <c:pt idx="1651">
                  <c:v>37657</c:v>
                </c:pt>
                <c:pt idx="1652">
                  <c:v>37664</c:v>
                </c:pt>
                <c:pt idx="1653">
                  <c:v>37671</c:v>
                </c:pt>
                <c:pt idx="1654">
                  <c:v>37678</c:v>
                </c:pt>
                <c:pt idx="1655">
                  <c:v>37685</c:v>
                </c:pt>
                <c:pt idx="1656">
                  <c:v>37692</c:v>
                </c:pt>
                <c:pt idx="1657">
                  <c:v>37699</c:v>
                </c:pt>
                <c:pt idx="1658">
                  <c:v>37706</c:v>
                </c:pt>
                <c:pt idx="1659">
                  <c:v>37713</c:v>
                </c:pt>
                <c:pt idx="1660">
                  <c:v>37720</c:v>
                </c:pt>
                <c:pt idx="1661">
                  <c:v>37727</c:v>
                </c:pt>
                <c:pt idx="1662">
                  <c:v>37734</c:v>
                </c:pt>
                <c:pt idx="1663">
                  <c:v>37741</c:v>
                </c:pt>
                <c:pt idx="1664">
                  <c:v>37748</c:v>
                </c:pt>
                <c:pt idx="1665">
                  <c:v>37755</c:v>
                </c:pt>
                <c:pt idx="1666">
                  <c:v>37762</c:v>
                </c:pt>
                <c:pt idx="1667">
                  <c:v>37769</c:v>
                </c:pt>
                <c:pt idx="1668">
                  <c:v>37776</c:v>
                </c:pt>
                <c:pt idx="1669">
                  <c:v>37783</c:v>
                </c:pt>
                <c:pt idx="1670">
                  <c:v>37790</c:v>
                </c:pt>
                <c:pt idx="1671">
                  <c:v>37797</c:v>
                </c:pt>
                <c:pt idx="1672">
                  <c:v>37804</c:v>
                </c:pt>
                <c:pt idx="1673">
                  <c:v>37811</c:v>
                </c:pt>
                <c:pt idx="1674">
                  <c:v>37818</c:v>
                </c:pt>
                <c:pt idx="1675">
                  <c:v>37825</c:v>
                </c:pt>
                <c:pt idx="1676">
                  <c:v>37832</c:v>
                </c:pt>
                <c:pt idx="1677">
                  <c:v>37839</c:v>
                </c:pt>
                <c:pt idx="1678">
                  <c:v>37846</c:v>
                </c:pt>
                <c:pt idx="1679">
                  <c:v>37853</c:v>
                </c:pt>
                <c:pt idx="1680">
                  <c:v>37860</c:v>
                </c:pt>
                <c:pt idx="1681">
                  <c:v>37867</c:v>
                </c:pt>
                <c:pt idx="1682">
                  <c:v>37874</c:v>
                </c:pt>
                <c:pt idx="1683">
                  <c:v>37881</c:v>
                </c:pt>
                <c:pt idx="1684">
                  <c:v>37888</c:v>
                </c:pt>
                <c:pt idx="1685">
                  <c:v>37895</c:v>
                </c:pt>
                <c:pt idx="1686">
                  <c:v>37902</c:v>
                </c:pt>
                <c:pt idx="1687">
                  <c:v>37909</c:v>
                </c:pt>
                <c:pt idx="1688">
                  <c:v>37916</c:v>
                </c:pt>
                <c:pt idx="1689">
                  <c:v>37923</c:v>
                </c:pt>
                <c:pt idx="1690">
                  <c:v>37930</c:v>
                </c:pt>
                <c:pt idx="1691">
                  <c:v>37937</c:v>
                </c:pt>
                <c:pt idx="1692">
                  <c:v>37944</c:v>
                </c:pt>
                <c:pt idx="1693">
                  <c:v>37951</c:v>
                </c:pt>
                <c:pt idx="1694">
                  <c:v>37958</c:v>
                </c:pt>
                <c:pt idx="1695">
                  <c:v>37965</c:v>
                </c:pt>
                <c:pt idx="1696">
                  <c:v>37972</c:v>
                </c:pt>
                <c:pt idx="1697">
                  <c:v>37979</c:v>
                </c:pt>
                <c:pt idx="1698">
                  <c:v>37994</c:v>
                </c:pt>
                <c:pt idx="1699">
                  <c:v>38001</c:v>
                </c:pt>
                <c:pt idx="1700">
                  <c:v>38008</c:v>
                </c:pt>
                <c:pt idx="1701">
                  <c:v>38015</c:v>
                </c:pt>
                <c:pt idx="1702">
                  <c:v>38022</c:v>
                </c:pt>
                <c:pt idx="1703">
                  <c:v>38029</c:v>
                </c:pt>
                <c:pt idx="1704">
                  <c:v>38036</c:v>
                </c:pt>
                <c:pt idx="1705">
                  <c:v>38043</c:v>
                </c:pt>
                <c:pt idx="1706">
                  <c:v>38050</c:v>
                </c:pt>
                <c:pt idx="1707">
                  <c:v>38057</c:v>
                </c:pt>
                <c:pt idx="1708">
                  <c:v>38064</c:v>
                </c:pt>
                <c:pt idx="1709">
                  <c:v>38071</c:v>
                </c:pt>
                <c:pt idx="1710">
                  <c:v>38078</c:v>
                </c:pt>
                <c:pt idx="1711">
                  <c:v>38085</c:v>
                </c:pt>
                <c:pt idx="1712">
                  <c:v>38092</c:v>
                </c:pt>
                <c:pt idx="1713">
                  <c:v>38099</c:v>
                </c:pt>
                <c:pt idx="1714">
                  <c:v>38106</c:v>
                </c:pt>
                <c:pt idx="1715">
                  <c:v>38113</c:v>
                </c:pt>
                <c:pt idx="1716">
                  <c:v>38120</c:v>
                </c:pt>
                <c:pt idx="1717">
                  <c:v>38127</c:v>
                </c:pt>
                <c:pt idx="1718">
                  <c:v>38134</c:v>
                </c:pt>
                <c:pt idx="1719">
                  <c:v>38141</c:v>
                </c:pt>
                <c:pt idx="1720">
                  <c:v>38148</c:v>
                </c:pt>
                <c:pt idx="1721">
                  <c:v>38155</c:v>
                </c:pt>
                <c:pt idx="1722">
                  <c:v>38162</c:v>
                </c:pt>
                <c:pt idx="1723">
                  <c:v>38169</c:v>
                </c:pt>
                <c:pt idx="1724">
                  <c:v>38176</c:v>
                </c:pt>
                <c:pt idx="1725">
                  <c:v>38183</c:v>
                </c:pt>
                <c:pt idx="1726">
                  <c:v>38190</c:v>
                </c:pt>
                <c:pt idx="1727">
                  <c:v>38197</c:v>
                </c:pt>
                <c:pt idx="1728">
                  <c:v>38204</c:v>
                </c:pt>
                <c:pt idx="1729">
                  <c:v>38211</c:v>
                </c:pt>
                <c:pt idx="1730">
                  <c:v>38218</c:v>
                </c:pt>
                <c:pt idx="1731">
                  <c:v>38225</c:v>
                </c:pt>
                <c:pt idx="1732">
                  <c:v>38232</c:v>
                </c:pt>
                <c:pt idx="1733">
                  <c:v>38239</c:v>
                </c:pt>
                <c:pt idx="1734">
                  <c:v>38246</c:v>
                </c:pt>
                <c:pt idx="1735">
                  <c:v>38253</c:v>
                </c:pt>
                <c:pt idx="1736">
                  <c:v>38260</c:v>
                </c:pt>
                <c:pt idx="1737">
                  <c:v>38267</c:v>
                </c:pt>
                <c:pt idx="1738">
                  <c:v>38274</c:v>
                </c:pt>
                <c:pt idx="1739">
                  <c:v>38281</c:v>
                </c:pt>
                <c:pt idx="1740">
                  <c:v>38288</c:v>
                </c:pt>
                <c:pt idx="1741">
                  <c:v>38295</c:v>
                </c:pt>
                <c:pt idx="1742">
                  <c:v>38302</c:v>
                </c:pt>
                <c:pt idx="1743">
                  <c:v>38309</c:v>
                </c:pt>
                <c:pt idx="1744">
                  <c:v>38323</c:v>
                </c:pt>
                <c:pt idx="1745">
                  <c:v>38330</c:v>
                </c:pt>
                <c:pt idx="1746">
                  <c:v>38337</c:v>
                </c:pt>
                <c:pt idx="1747">
                  <c:v>38344</c:v>
                </c:pt>
                <c:pt idx="1748">
                  <c:v>38353</c:v>
                </c:pt>
                <c:pt idx="1749">
                  <c:v>38360</c:v>
                </c:pt>
                <c:pt idx="1750">
                  <c:v>38367</c:v>
                </c:pt>
                <c:pt idx="1751">
                  <c:v>38374</c:v>
                </c:pt>
                <c:pt idx="1752">
                  <c:v>38381</c:v>
                </c:pt>
                <c:pt idx="1753">
                  <c:v>38388</c:v>
                </c:pt>
                <c:pt idx="1754">
                  <c:v>38395</c:v>
                </c:pt>
                <c:pt idx="1755">
                  <c:v>38402</c:v>
                </c:pt>
                <c:pt idx="1756">
                  <c:v>38409</c:v>
                </c:pt>
                <c:pt idx="1757">
                  <c:v>38416</c:v>
                </c:pt>
                <c:pt idx="1758">
                  <c:v>38423</c:v>
                </c:pt>
                <c:pt idx="1759">
                  <c:v>38430</c:v>
                </c:pt>
                <c:pt idx="1760">
                  <c:v>38437</c:v>
                </c:pt>
                <c:pt idx="1761">
                  <c:v>38444</c:v>
                </c:pt>
                <c:pt idx="1762">
                  <c:v>38451</c:v>
                </c:pt>
                <c:pt idx="1763">
                  <c:v>38458</c:v>
                </c:pt>
                <c:pt idx="1764">
                  <c:v>38465</c:v>
                </c:pt>
                <c:pt idx="1765">
                  <c:v>38472</c:v>
                </c:pt>
                <c:pt idx="1766">
                  <c:v>38479</c:v>
                </c:pt>
                <c:pt idx="1767">
                  <c:v>38486</c:v>
                </c:pt>
                <c:pt idx="1768">
                  <c:v>38493</c:v>
                </c:pt>
                <c:pt idx="1769">
                  <c:v>38500</c:v>
                </c:pt>
                <c:pt idx="1770">
                  <c:v>38507</c:v>
                </c:pt>
                <c:pt idx="1771">
                  <c:v>38514</c:v>
                </c:pt>
                <c:pt idx="1772">
                  <c:v>38521</c:v>
                </c:pt>
                <c:pt idx="1773">
                  <c:v>38528</c:v>
                </c:pt>
                <c:pt idx="1774">
                  <c:v>38535</c:v>
                </c:pt>
                <c:pt idx="1775">
                  <c:v>38542</c:v>
                </c:pt>
                <c:pt idx="1776">
                  <c:v>38549</c:v>
                </c:pt>
                <c:pt idx="1777">
                  <c:v>38556</c:v>
                </c:pt>
                <c:pt idx="1778">
                  <c:v>38563</c:v>
                </c:pt>
                <c:pt idx="1779">
                  <c:v>38570</c:v>
                </c:pt>
                <c:pt idx="1780">
                  <c:v>38577</c:v>
                </c:pt>
                <c:pt idx="1781">
                  <c:v>38584</c:v>
                </c:pt>
                <c:pt idx="1782">
                  <c:v>38591</c:v>
                </c:pt>
                <c:pt idx="1783">
                  <c:v>38598</c:v>
                </c:pt>
                <c:pt idx="1784">
                  <c:v>38605</c:v>
                </c:pt>
                <c:pt idx="1785">
                  <c:v>38612</c:v>
                </c:pt>
                <c:pt idx="1786">
                  <c:v>38619</c:v>
                </c:pt>
                <c:pt idx="1787">
                  <c:v>38626</c:v>
                </c:pt>
                <c:pt idx="1788">
                  <c:v>38633</c:v>
                </c:pt>
                <c:pt idx="1789">
                  <c:v>38640</c:v>
                </c:pt>
                <c:pt idx="1790">
                  <c:v>38647</c:v>
                </c:pt>
                <c:pt idx="1791">
                  <c:v>38654</c:v>
                </c:pt>
                <c:pt idx="1792">
                  <c:v>38661</c:v>
                </c:pt>
                <c:pt idx="1793">
                  <c:v>38668</c:v>
                </c:pt>
                <c:pt idx="1794">
                  <c:v>38675</c:v>
                </c:pt>
                <c:pt idx="1795">
                  <c:v>38682</c:v>
                </c:pt>
                <c:pt idx="1796">
                  <c:v>38689</c:v>
                </c:pt>
                <c:pt idx="1797">
                  <c:v>38696</c:v>
                </c:pt>
                <c:pt idx="1798">
                  <c:v>38703</c:v>
                </c:pt>
                <c:pt idx="1799">
                  <c:v>38710</c:v>
                </c:pt>
                <c:pt idx="1800">
                  <c:v>38718</c:v>
                </c:pt>
                <c:pt idx="1801">
                  <c:v>38725</c:v>
                </c:pt>
                <c:pt idx="1802">
                  <c:v>38732</c:v>
                </c:pt>
                <c:pt idx="1803">
                  <c:v>38739</c:v>
                </c:pt>
                <c:pt idx="1804">
                  <c:v>38746</c:v>
                </c:pt>
                <c:pt idx="1805">
                  <c:v>38753</c:v>
                </c:pt>
                <c:pt idx="1806">
                  <c:v>38760</c:v>
                </c:pt>
                <c:pt idx="1807">
                  <c:v>38767</c:v>
                </c:pt>
                <c:pt idx="1808">
                  <c:v>38774</c:v>
                </c:pt>
                <c:pt idx="1809">
                  <c:v>38781</c:v>
                </c:pt>
                <c:pt idx="1810">
                  <c:v>38788</c:v>
                </c:pt>
                <c:pt idx="1811">
                  <c:v>38795</c:v>
                </c:pt>
                <c:pt idx="1812">
                  <c:v>38802</c:v>
                </c:pt>
                <c:pt idx="1813">
                  <c:v>38809</c:v>
                </c:pt>
                <c:pt idx="1814">
                  <c:v>38816</c:v>
                </c:pt>
                <c:pt idx="1815">
                  <c:v>38823</c:v>
                </c:pt>
                <c:pt idx="1816">
                  <c:v>38830</c:v>
                </c:pt>
                <c:pt idx="1817">
                  <c:v>38837</c:v>
                </c:pt>
                <c:pt idx="1818">
                  <c:v>38844</c:v>
                </c:pt>
                <c:pt idx="1819">
                  <c:v>38851</c:v>
                </c:pt>
                <c:pt idx="1820">
                  <c:v>38858</c:v>
                </c:pt>
                <c:pt idx="1821">
                  <c:v>38865</c:v>
                </c:pt>
                <c:pt idx="1822">
                  <c:v>38872</c:v>
                </c:pt>
                <c:pt idx="1823">
                  <c:v>38879</c:v>
                </c:pt>
                <c:pt idx="1824">
                  <c:v>38886</c:v>
                </c:pt>
                <c:pt idx="1825">
                  <c:v>38893</c:v>
                </c:pt>
                <c:pt idx="1826">
                  <c:v>38900</c:v>
                </c:pt>
                <c:pt idx="1827">
                  <c:v>38907</c:v>
                </c:pt>
                <c:pt idx="1828">
                  <c:v>38914</c:v>
                </c:pt>
                <c:pt idx="1829">
                  <c:v>38921</c:v>
                </c:pt>
                <c:pt idx="1830">
                  <c:v>38928</c:v>
                </c:pt>
                <c:pt idx="1831">
                  <c:v>38935</c:v>
                </c:pt>
                <c:pt idx="1832">
                  <c:v>38942</c:v>
                </c:pt>
                <c:pt idx="1833">
                  <c:v>38949</c:v>
                </c:pt>
                <c:pt idx="1834">
                  <c:v>38956</c:v>
                </c:pt>
                <c:pt idx="1835">
                  <c:v>38963</c:v>
                </c:pt>
                <c:pt idx="1836">
                  <c:v>38970</c:v>
                </c:pt>
                <c:pt idx="1837">
                  <c:v>38977</c:v>
                </c:pt>
                <c:pt idx="1838">
                  <c:v>38984</c:v>
                </c:pt>
                <c:pt idx="1839">
                  <c:v>38991</c:v>
                </c:pt>
                <c:pt idx="1840">
                  <c:v>38998</c:v>
                </c:pt>
                <c:pt idx="1841">
                  <c:v>39005</c:v>
                </c:pt>
                <c:pt idx="1842">
                  <c:v>39012</c:v>
                </c:pt>
                <c:pt idx="1843">
                  <c:v>39019</c:v>
                </c:pt>
                <c:pt idx="1844">
                  <c:v>39026</c:v>
                </c:pt>
                <c:pt idx="1845">
                  <c:v>39033</c:v>
                </c:pt>
                <c:pt idx="1846">
                  <c:v>39040</c:v>
                </c:pt>
                <c:pt idx="1847">
                  <c:v>39047</c:v>
                </c:pt>
                <c:pt idx="1848">
                  <c:v>39054</c:v>
                </c:pt>
                <c:pt idx="1849">
                  <c:v>39061</c:v>
                </c:pt>
                <c:pt idx="1850">
                  <c:v>39068</c:v>
                </c:pt>
                <c:pt idx="1851">
                  <c:v>39075</c:v>
                </c:pt>
                <c:pt idx="1852">
                  <c:v>39083</c:v>
                </c:pt>
                <c:pt idx="1853">
                  <c:v>39090</c:v>
                </c:pt>
                <c:pt idx="1854">
                  <c:v>39097</c:v>
                </c:pt>
                <c:pt idx="1855">
                  <c:v>39104</c:v>
                </c:pt>
                <c:pt idx="1856">
                  <c:v>39111</c:v>
                </c:pt>
                <c:pt idx="1857">
                  <c:v>39118</c:v>
                </c:pt>
                <c:pt idx="1858">
                  <c:v>39125</c:v>
                </c:pt>
                <c:pt idx="1859">
                  <c:v>39132</c:v>
                </c:pt>
                <c:pt idx="1860">
                  <c:v>39139</c:v>
                </c:pt>
                <c:pt idx="1861">
                  <c:v>39146</c:v>
                </c:pt>
                <c:pt idx="1862">
                  <c:v>39153</c:v>
                </c:pt>
                <c:pt idx="1863">
                  <c:v>39160</c:v>
                </c:pt>
                <c:pt idx="1864">
                  <c:v>39167</c:v>
                </c:pt>
                <c:pt idx="1865">
                  <c:v>39174</c:v>
                </c:pt>
                <c:pt idx="1866">
                  <c:v>39181</c:v>
                </c:pt>
                <c:pt idx="1867">
                  <c:v>39188</c:v>
                </c:pt>
                <c:pt idx="1868">
                  <c:v>39195</c:v>
                </c:pt>
                <c:pt idx="1869">
                  <c:v>39202</c:v>
                </c:pt>
                <c:pt idx="1870">
                  <c:v>39209</c:v>
                </c:pt>
                <c:pt idx="1871">
                  <c:v>39216</c:v>
                </c:pt>
                <c:pt idx="1872">
                  <c:v>39223</c:v>
                </c:pt>
                <c:pt idx="1873">
                  <c:v>39230</c:v>
                </c:pt>
                <c:pt idx="1874">
                  <c:v>39237</c:v>
                </c:pt>
                <c:pt idx="1875">
                  <c:v>39244</c:v>
                </c:pt>
                <c:pt idx="1876">
                  <c:v>39251</c:v>
                </c:pt>
                <c:pt idx="1877">
                  <c:v>39258</c:v>
                </c:pt>
                <c:pt idx="1878">
                  <c:v>39265</c:v>
                </c:pt>
                <c:pt idx="1879">
                  <c:v>39272</c:v>
                </c:pt>
                <c:pt idx="1880">
                  <c:v>39279</c:v>
                </c:pt>
                <c:pt idx="1881">
                  <c:v>39286</c:v>
                </c:pt>
                <c:pt idx="1882">
                  <c:v>39293</c:v>
                </c:pt>
                <c:pt idx="1883">
                  <c:v>39300</c:v>
                </c:pt>
                <c:pt idx="1884">
                  <c:v>39307</c:v>
                </c:pt>
                <c:pt idx="1885">
                  <c:v>39314</c:v>
                </c:pt>
                <c:pt idx="1886">
                  <c:v>39321</c:v>
                </c:pt>
                <c:pt idx="1887">
                  <c:v>39328</c:v>
                </c:pt>
                <c:pt idx="1888">
                  <c:v>39335</c:v>
                </c:pt>
                <c:pt idx="1889">
                  <c:v>39342</c:v>
                </c:pt>
                <c:pt idx="1890">
                  <c:v>39349</c:v>
                </c:pt>
                <c:pt idx="1891">
                  <c:v>39356</c:v>
                </c:pt>
                <c:pt idx="1892">
                  <c:v>39363</c:v>
                </c:pt>
                <c:pt idx="1893">
                  <c:v>39370</c:v>
                </c:pt>
                <c:pt idx="1894">
                  <c:v>39377</c:v>
                </c:pt>
                <c:pt idx="1895">
                  <c:v>39384</c:v>
                </c:pt>
                <c:pt idx="1896">
                  <c:v>39391</c:v>
                </c:pt>
                <c:pt idx="1897">
                  <c:v>39398</c:v>
                </c:pt>
                <c:pt idx="1898">
                  <c:v>39405</c:v>
                </c:pt>
                <c:pt idx="1899">
                  <c:v>39412</c:v>
                </c:pt>
                <c:pt idx="1900">
                  <c:v>39419</c:v>
                </c:pt>
                <c:pt idx="1901">
                  <c:v>39426</c:v>
                </c:pt>
                <c:pt idx="1902">
                  <c:v>39433</c:v>
                </c:pt>
                <c:pt idx="1903">
                  <c:v>39440</c:v>
                </c:pt>
                <c:pt idx="1904">
                  <c:v>39448</c:v>
                </c:pt>
                <c:pt idx="1905">
                  <c:v>39455</c:v>
                </c:pt>
                <c:pt idx="1906">
                  <c:v>39462</c:v>
                </c:pt>
                <c:pt idx="1907">
                  <c:v>39469</c:v>
                </c:pt>
                <c:pt idx="1908">
                  <c:v>39476</c:v>
                </c:pt>
                <c:pt idx="1909">
                  <c:v>39483</c:v>
                </c:pt>
                <c:pt idx="1910">
                  <c:v>39490</c:v>
                </c:pt>
                <c:pt idx="1911">
                  <c:v>39497</c:v>
                </c:pt>
                <c:pt idx="1912">
                  <c:v>39504</c:v>
                </c:pt>
                <c:pt idx="1913">
                  <c:v>39511</c:v>
                </c:pt>
                <c:pt idx="1914">
                  <c:v>39518</c:v>
                </c:pt>
                <c:pt idx="1915">
                  <c:v>39525</c:v>
                </c:pt>
                <c:pt idx="1916">
                  <c:v>39532</c:v>
                </c:pt>
                <c:pt idx="1917">
                  <c:v>39539</c:v>
                </c:pt>
                <c:pt idx="1918">
                  <c:v>39546</c:v>
                </c:pt>
                <c:pt idx="1919">
                  <c:v>39553</c:v>
                </c:pt>
                <c:pt idx="1920">
                  <c:v>39560</c:v>
                </c:pt>
                <c:pt idx="1921">
                  <c:v>39567</c:v>
                </c:pt>
                <c:pt idx="1922">
                  <c:v>39574</c:v>
                </c:pt>
                <c:pt idx="1923">
                  <c:v>39581</c:v>
                </c:pt>
                <c:pt idx="1924">
                  <c:v>39588</c:v>
                </c:pt>
                <c:pt idx="1925">
                  <c:v>39595</c:v>
                </c:pt>
                <c:pt idx="1926">
                  <c:v>39602</c:v>
                </c:pt>
                <c:pt idx="1927">
                  <c:v>39609</c:v>
                </c:pt>
                <c:pt idx="1928">
                  <c:v>39616</c:v>
                </c:pt>
                <c:pt idx="1929">
                  <c:v>39623</c:v>
                </c:pt>
                <c:pt idx="1930">
                  <c:v>39630</c:v>
                </c:pt>
                <c:pt idx="1931">
                  <c:v>39637</c:v>
                </c:pt>
                <c:pt idx="1932">
                  <c:v>39644</c:v>
                </c:pt>
                <c:pt idx="1933">
                  <c:v>39651</c:v>
                </c:pt>
                <c:pt idx="1934">
                  <c:v>39658</c:v>
                </c:pt>
                <c:pt idx="1935">
                  <c:v>39665</c:v>
                </c:pt>
                <c:pt idx="1936">
                  <c:v>39672</c:v>
                </c:pt>
                <c:pt idx="1937">
                  <c:v>39679</c:v>
                </c:pt>
                <c:pt idx="1938">
                  <c:v>39686</c:v>
                </c:pt>
                <c:pt idx="1939">
                  <c:v>39693</c:v>
                </c:pt>
                <c:pt idx="1940">
                  <c:v>39700</c:v>
                </c:pt>
                <c:pt idx="1941">
                  <c:v>39707</c:v>
                </c:pt>
                <c:pt idx="1942">
                  <c:v>39714</c:v>
                </c:pt>
                <c:pt idx="1943">
                  <c:v>39721</c:v>
                </c:pt>
                <c:pt idx="1944">
                  <c:v>39728</c:v>
                </c:pt>
                <c:pt idx="1945">
                  <c:v>39735</c:v>
                </c:pt>
                <c:pt idx="1946">
                  <c:v>39742</c:v>
                </c:pt>
                <c:pt idx="1947">
                  <c:v>39749</c:v>
                </c:pt>
                <c:pt idx="1948">
                  <c:v>39756</c:v>
                </c:pt>
                <c:pt idx="1949">
                  <c:v>39763</c:v>
                </c:pt>
                <c:pt idx="1950">
                  <c:v>39770</c:v>
                </c:pt>
                <c:pt idx="1951">
                  <c:v>39777</c:v>
                </c:pt>
                <c:pt idx="1952">
                  <c:v>39784</c:v>
                </c:pt>
                <c:pt idx="1953">
                  <c:v>39791</c:v>
                </c:pt>
                <c:pt idx="1954">
                  <c:v>39798</c:v>
                </c:pt>
                <c:pt idx="1955">
                  <c:v>39805</c:v>
                </c:pt>
                <c:pt idx="1956">
                  <c:v>39821</c:v>
                </c:pt>
                <c:pt idx="1957">
                  <c:v>39828</c:v>
                </c:pt>
                <c:pt idx="1958">
                  <c:v>39835</c:v>
                </c:pt>
                <c:pt idx="1959">
                  <c:v>39842</c:v>
                </c:pt>
                <c:pt idx="1960">
                  <c:v>39849</c:v>
                </c:pt>
                <c:pt idx="1961">
                  <c:v>39856</c:v>
                </c:pt>
                <c:pt idx="1962">
                  <c:v>39863</c:v>
                </c:pt>
                <c:pt idx="1963">
                  <c:v>39870</c:v>
                </c:pt>
                <c:pt idx="1964">
                  <c:v>39877</c:v>
                </c:pt>
                <c:pt idx="1965">
                  <c:v>39884</c:v>
                </c:pt>
                <c:pt idx="1966">
                  <c:v>39891</c:v>
                </c:pt>
                <c:pt idx="1967">
                  <c:v>39898</c:v>
                </c:pt>
                <c:pt idx="1968">
                  <c:v>39905</c:v>
                </c:pt>
                <c:pt idx="1969">
                  <c:v>39912</c:v>
                </c:pt>
                <c:pt idx="1970">
                  <c:v>39919</c:v>
                </c:pt>
                <c:pt idx="1971">
                  <c:v>39926</c:v>
                </c:pt>
                <c:pt idx="1972">
                  <c:v>39933</c:v>
                </c:pt>
                <c:pt idx="1973">
                  <c:v>39940</c:v>
                </c:pt>
                <c:pt idx="1974">
                  <c:v>39947</c:v>
                </c:pt>
                <c:pt idx="1975">
                  <c:v>39954</c:v>
                </c:pt>
                <c:pt idx="1976">
                  <c:v>39961</c:v>
                </c:pt>
                <c:pt idx="1977">
                  <c:v>39968</c:v>
                </c:pt>
                <c:pt idx="1978">
                  <c:v>39975</c:v>
                </c:pt>
                <c:pt idx="1979">
                  <c:v>39982</c:v>
                </c:pt>
                <c:pt idx="1980">
                  <c:v>39989</c:v>
                </c:pt>
                <c:pt idx="1981">
                  <c:v>39996</c:v>
                </c:pt>
                <c:pt idx="1982">
                  <c:v>40003</c:v>
                </c:pt>
                <c:pt idx="1983">
                  <c:v>40010</c:v>
                </c:pt>
                <c:pt idx="1984">
                  <c:v>40017</c:v>
                </c:pt>
                <c:pt idx="1985">
                  <c:v>40024</c:v>
                </c:pt>
                <c:pt idx="1986">
                  <c:v>40031</c:v>
                </c:pt>
                <c:pt idx="1987">
                  <c:v>40038</c:v>
                </c:pt>
                <c:pt idx="1988">
                  <c:v>40045</c:v>
                </c:pt>
                <c:pt idx="1989">
                  <c:v>40052</c:v>
                </c:pt>
                <c:pt idx="1990">
                  <c:v>40059</c:v>
                </c:pt>
                <c:pt idx="1991">
                  <c:v>40066</c:v>
                </c:pt>
                <c:pt idx="1992">
                  <c:v>40073</c:v>
                </c:pt>
                <c:pt idx="1993">
                  <c:v>40080</c:v>
                </c:pt>
                <c:pt idx="1994">
                  <c:v>40087</c:v>
                </c:pt>
                <c:pt idx="1995">
                  <c:v>40094</c:v>
                </c:pt>
                <c:pt idx="1996">
                  <c:v>40101</c:v>
                </c:pt>
                <c:pt idx="1997">
                  <c:v>40108</c:v>
                </c:pt>
                <c:pt idx="1998">
                  <c:v>40115</c:v>
                </c:pt>
                <c:pt idx="1999">
                  <c:v>40122</c:v>
                </c:pt>
                <c:pt idx="2000">
                  <c:v>40129</c:v>
                </c:pt>
                <c:pt idx="2001">
                  <c:v>40136</c:v>
                </c:pt>
                <c:pt idx="2002">
                  <c:v>40150</c:v>
                </c:pt>
                <c:pt idx="2003">
                  <c:v>40157</c:v>
                </c:pt>
                <c:pt idx="2004">
                  <c:v>40164</c:v>
                </c:pt>
                <c:pt idx="2005">
                  <c:v>40171</c:v>
                </c:pt>
                <c:pt idx="2006">
                  <c:v>40179</c:v>
                </c:pt>
                <c:pt idx="2007">
                  <c:v>40186</c:v>
                </c:pt>
                <c:pt idx="2008">
                  <c:v>40193</c:v>
                </c:pt>
                <c:pt idx="2009">
                  <c:v>40200</c:v>
                </c:pt>
                <c:pt idx="2010">
                  <c:v>40207</c:v>
                </c:pt>
                <c:pt idx="2011">
                  <c:v>40214</c:v>
                </c:pt>
                <c:pt idx="2012">
                  <c:v>40221</c:v>
                </c:pt>
                <c:pt idx="2013">
                  <c:v>40228</c:v>
                </c:pt>
                <c:pt idx="2014">
                  <c:v>40235</c:v>
                </c:pt>
                <c:pt idx="2015">
                  <c:v>40242</c:v>
                </c:pt>
                <c:pt idx="2016">
                  <c:v>40249</c:v>
                </c:pt>
                <c:pt idx="2017">
                  <c:v>40256</c:v>
                </c:pt>
                <c:pt idx="2018">
                  <c:v>40263</c:v>
                </c:pt>
                <c:pt idx="2019">
                  <c:v>40270</c:v>
                </c:pt>
                <c:pt idx="2020">
                  <c:v>40277</c:v>
                </c:pt>
                <c:pt idx="2021">
                  <c:v>40284</c:v>
                </c:pt>
                <c:pt idx="2022">
                  <c:v>40291</c:v>
                </c:pt>
                <c:pt idx="2023">
                  <c:v>40298</c:v>
                </c:pt>
                <c:pt idx="2024">
                  <c:v>40305</c:v>
                </c:pt>
                <c:pt idx="2025">
                  <c:v>40312</c:v>
                </c:pt>
                <c:pt idx="2026">
                  <c:v>40319</c:v>
                </c:pt>
                <c:pt idx="2027">
                  <c:v>40326</c:v>
                </c:pt>
                <c:pt idx="2028">
                  <c:v>40333</c:v>
                </c:pt>
                <c:pt idx="2029">
                  <c:v>40340</c:v>
                </c:pt>
                <c:pt idx="2030">
                  <c:v>40347</c:v>
                </c:pt>
                <c:pt idx="2031">
                  <c:v>40354</c:v>
                </c:pt>
                <c:pt idx="2032">
                  <c:v>40361</c:v>
                </c:pt>
                <c:pt idx="2033">
                  <c:v>40368</c:v>
                </c:pt>
                <c:pt idx="2034">
                  <c:v>40375</c:v>
                </c:pt>
                <c:pt idx="2035">
                  <c:v>40382</c:v>
                </c:pt>
                <c:pt idx="2036">
                  <c:v>40389</c:v>
                </c:pt>
                <c:pt idx="2037">
                  <c:v>40396</c:v>
                </c:pt>
                <c:pt idx="2038">
                  <c:v>40403</c:v>
                </c:pt>
                <c:pt idx="2039">
                  <c:v>40410</c:v>
                </c:pt>
                <c:pt idx="2040">
                  <c:v>40417</c:v>
                </c:pt>
                <c:pt idx="2041">
                  <c:v>40424</c:v>
                </c:pt>
                <c:pt idx="2042">
                  <c:v>40431</c:v>
                </c:pt>
                <c:pt idx="2043">
                  <c:v>40438</c:v>
                </c:pt>
                <c:pt idx="2044">
                  <c:v>40445</c:v>
                </c:pt>
                <c:pt idx="2045">
                  <c:v>40452</c:v>
                </c:pt>
                <c:pt idx="2046">
                  <c:v>40459</c:v>
                </c:pt>
                <c:pt idx="2047">
                  <c:v>40466</c:v>
                </c:pt>
                <c:pt idx="2048">
                  <c:v>40473</c:v>
                </c:pt>
                <c:pt idx="2049">
                  <c:v>40480</c:v>
                </c:pt>
                <c:pt idx="2050">
                  <c:v>40487</c:v>
                </c:pt>
                <c:pt idx="2051">
                  <c:v>40494</c:v>
                </c:pt>
                <c:pt idx="2052">
                  <c:v>40501</c:v>
                </c:pt>
                <c:pt idx="2053">
                  <c:v>40508</c:v>
                </c:pt>
                <c:pt idx="2054">
                  <c:v>40515</c:v>
                </c:pt>
                <c:pt idx="2055">
                  <c:v>40522</c:v>
                </c:pt>
                <c:pt idx="2056">
                  <c:v>40529</c:v>
                </c:pt>
                <c:pt idx="2057">
                  <c:v>40536</c:v>
                </c:pt>
                <c:pt idx="2058">
                  <c:v>40544</c:v>
                </c:pt>
                <c:pt idx="2059">
                  <c:v>40551</c:v>
                </c:pt>
                <c:pt idx="2060">
                  <c:v>40558</c:v>
                </c:pt>
                <c:pt idx="2061">
                  <c:v>40565</c:v>
                </c:pt>
                <c:pt idx="2062">
                  <c:v>40572</c:v>
                </c:pt>
                <c:pt idx="2063">
                  <c:v>40579</c:v>
                </c:pt>
                <c:pt idx="2064">
                  <c:v>40586</c:v>
                </c:pt>
                <c:pt idx="2065">
                  <c:v>40593</c:v>
                </c:pt>
                <c:pt idx="2066">
                  <c:v>40600</c:v>
                </c:pt>
                <c:pt idx="2067">
                  <c:v>40607</c:v>
                </c:pt>
                <c:pt idx="2068">
                  <c:v>40614</c:v>
                </c:pt>
                <c:pt idx="2069">
                  <c:v>40621</c:v>
                </c:pt>
                <c:pt idx="2070">
                  <c:v>40628</c:v>
                </c:pt>
                <c:pt idx="2071">
                  <c:v>40635</c:v>
                </c:pt>
                <c:pt idx="2072">
                  <c:v>40642</c:v>
                </c:pt>
                <c:pt idx="2073">
                  <c:v>40649</c:v>
                </c:pt>
                <c:pt idx="2074">
                  <c:v>40656</c:v>
                </c:pt>
                <c:pt idx="2075">
                  <c:v>40663</c:v>
                </c:pt>
                <c:pt idx="2076">
                  <c:v>40670</c:v>
                </c:pt>
                <c:pt idx="2077">
                  <c:v>40677</c:v>
                </c:pt>
                <c:pt idx="2078">
                  <c:v>40684</c:v>
                </c:pt>
                <c:pt idx="2079">
                  <c:v>40691</c:v>
                </c:pt>
                <c:pt idx="2080">
                  <c:v>40698</c:v>
                </c:pt>
                <c:pt idx="2081">
                  <c:v>40705</c:v>
                </c:pt>
                <c:pt idx="2082">
                  <c:v>40712</c:v>
                </c:pt>
                <c:pt idx="2083">
                  <c:v>40719</c:v>
                </c:pt>
                <c:pt idx="2084">
                  <c:v>40726</c:v>
                </c:pt>
                <c:pt idx="2085">
                  <c:v>40733</c:v>
                </c:pt>
                <c:pt idx="2086">
                  <c:v>40740</c:v>
                </c:pt>
                <c:pt idx="2087">
                  <c:v>40747</c:v>
                </c:pt>
                <c:pt idx="2088">
                  <c:v>40754</c:v>
                </c:pt>
                <c:pt idx="2089">
                  <c:v>40761</c:v>
                </c:pt>
                <c:pt idx="2090">
                  <c:v>40768</c:v>
                </c:pt>
                <c:pt idx="2091">
                  <c:v>40775</c:v>
                </c:pt>
                <c:pt idx="2092">
                  <c:v>40782</c:v>
                </c:pt>
                <c:pt idx="2093">
                  <c:v>40789</c:v>
                </c:pt>
                <c:pt idx="2094">
                  <c:v>40796</c:v>
                </c:pt>
                <c:pt idx="2095">
                  <c:v>40803</c:v>
                </c:pt>
                <c:pt idx="2096">
                  <c:v>40810</c:v>
                </c:pt>
                <c:pt idx="2097">
                  <c:v>40817</c:v>
                </c:pt>
                <c:pt idx="2098">
                  <c:v>40824</c:v>
                </c:pt>
                <c:pt idx="2099">
                  <c:v>40831</c:v>
                </c:pt>
                <c:pt idx="2100">
                  <c:v>40838</c:v>
                </c:pt>
                <c:pt idx="2101">
                  <c:v>40845</c:v>
                </c:pt>
                <c:pt idx="2102">
                  <c:v>40852</c:v>
                </c:pt>
                <c:pt idx="2103">
                  <c:v>40859</c:v>
                </c:pt>
                <c:pt idx="2104">
                  <c:v>40866</c:v>
                </c:pt>
                <c:pt idx="2105">
                  <c:v>40873</c:v>
                </c:pt>
                <c:pt idx="2106">
                  <c:v>40880</c:v>
                </c:pt>
                <c:pt idx="2107">
                  <c:v>40887</c:v>
                </c:pt>
                <c:pt idx="2108">
                  <c:v>40894</c:v>
                </c:pt>
                <c:pt idx="2109">
                  <c:v>40901</c:v>
                </c:pt>
                <c:pt idx="2110">
                  <c:v>40909</c:v>
                </c:pt>
                <c:pt idx="2111">
                  <c:v>40916</c:v>
                </c:pt>
                <c:pt idx="2112">
                  <c:v>40923</c:v>
                </c:pt>
                <c:pt idx="2113">
                  <c:v>40930</c:v>
                </c:pt>
                <c:pt idx="2114">
                  <c:v>40937</c:v>
                </c:pt>
                <c:pt idx="2115">
                  <c:v>40944</c:v>
                </c:pt>
                <c:pt idx="2116">
                  <c:v>40951</c:v>
                </c:pt>
                <c:pt idx="2117">
                  <c:v>40958</c:v>
                </c:pt>
                <c:pt idx="2118">
                  <c:v>40965</c:v>
                </c:pt>
                <c:pt idx="2119">
                  <c:v>40972</c:v>
                </c:pt>
                <c:pt idx="2120">
                  <c:v>40979</c:v>
                </c:pt>
                <c:pt idx="2121">
                  <c:v>40986</c:v>
                </c:pt>
                <c:pt idx="2122">
                  <c:v>40993</c:v>
                </c:pt>
                <c:pt idx="2123">
                  <c:v>41000</c:v>
                </c:pt>
                <c:pt idx="2124">
                  <c:v>41007</c:v>
                </c:pt>
                <c:pt idx="2125">
                  <c:v>41014</c:v>
                </c:pt>
                <c:pt idx="2126">
                  <c:v>41021</c:v>
                </c:pt>
                <c:pt idx="2127">
                  <c:v>41028</c:v>
                </c:pt>
                <c:pt idx="2128">
                  <c:v>41035</c:v>
                </c:pt>
                <c:pt idx="2129">
                  <c:v>41042</c:v>
                </c:pt>
                <c:pt idx="2130">
                  <c:v>41049</c:v>
                </c:pt>
                <c:pt idx="2131">
                  <c:v>41056</c:v>
                </c:pt>
                <c:pt idx="2132">
                  <c:v>41063</c:v>
                </c:pt>
                <c:pt idx="2133">
                  <c:v>41070</c:v>
                </c:pt>
                <c:pt idx="2134">
                  <c:v>41077</c:v>
                </c:pt>
                <c:pt idx="2135">
                  <c:v>41084</c:v>
                </c:pt>
                <c:pt idx="2136">
                  <c:v>41091</c:v>
                </c:pt>
                <c:pt idx="2137">
                  <c:v>41098</c:v>
                </c:pt>
                <c:pt idx="2138">
                  <c:v>41105</c:v>
                </c:pt>
                <c:pt idx="2139">
                  <c:v>41112</c:v>
                </c:pt>
                <c:pt idx="2140">
                  <c:v>41119</c:v>
                </c:pt>
                <c:pt idx="2141">
                  <c:v>41126</c:v>
                </c:pt>
                <c:pt idx="2142">
                  <c:v>41133</c:v>
                </c:pt>
                <c:pt idx="2143">
                  <c:v>41140</c:v>
                </c:pt>
                <c:pt idx="2144">
                  <c:v>41147</c:v>
                </c:pt>
                <c:pt idx="2145">
                  <c:v>41154</c:v>
                </c:pt>
                <c:pt idx="2146">
                  <c:v>41161</c:v>
                </c:pt>
                <c:pt idx="2147">
                  <c:v>41168</c:v>
                </c:pt>
                <c:pt idx="2148">
                  <c:v>41175</c:v>
                </c:pt>
                <c:pt idx="2149">
                  <c:v>41182</c:v>
                </c:pt>
                <c:pt idx="2150">
                  <c:v>41189</c:v>
                </c:pt>
                <c:pt idx="2151">
                  <c:v>41196</c:v>
                </c:pt>
                <c:pt idx="2152">
                  <c:v>41203</c:v>
                </c:pt>
                <c:pt idx="2153">
                  <c:v>41210</c:v>
                </c:pt>
                <c:pt idx="2154">
                  <c:v>41217</c:v>
                </c:pt>
                <c:pt idx="2155">
                  <c:v>41224</c:v>
                </c:pt>
                <c:pt idx="2156">
                  <c:v>41231</c:v>
                </c:pt>
                <c:pt idx="2157">
                  <c:v>41238</c:v>
                </c:pt>
                <c:pt idx="2158">
                  <c:v>41245</c:v>
                </c:pt>
                <c:pt idx="2159">
                  <c:v>41252</c:v>
                </c:pt>
                <c:pt idx="2160">
                  <c:v>41259</c:v>
                </c:pt>
                <c:pt idx="2161">
                  <c:v>41266</c:v>
                </c:pt>
                <c:pt idx="2162">
                  <c:v>41275</c:v>
                </c:pt>
                <c:pt idx="2163">
                  <c:v>41282</c:v>
                </c:pt>
                <c:pt idx="2164">
                  <c:v>41289</c:v>
                </c:pt>
                <c:pt idx="2165">
                  <c:v>41296</c:v>
                </c:pt>
                <c:pt idx="2166">
                  <c:v>41303</c:v>
                </c:pt>
                <c:pt idx="2167">
                  <c:v>41310</c:v>
                </c:pt>
                <c:pt idx="2168">
                  <c:v>41317</c:v>
                </c:pt>
                <c:pt idx="2169">
                  <c:v>41324</c:v>
                </c:pt>
                <c:pt idx="2170">
                  <c:v>41331</c:v>
                </c:pt>
                <c:pt idx="2171">
                  <c:v>41338</c:v>
                </c:pt>
                <c:pt idx="2172">
                  <c:v>41345</c:v>
                </c:pt>
                <c:pt idx="2173">
                  <c:v>41352</c:v>
                </c:pt>
                <c:pt idx="2174">
                  <c:v>41359</c:v>
                </c:pt>
                <c:pt idx="2175">
                  <c:v>41366</c:v>
                </c:pt>
                <c:pt idx="2176">
                  <c:v>41373</c:v>
                </c:pt>
                <c:pt idx="2177">
                  <c:v>41380</c:v>
                </c:pt>
                <c:pt idx="2178">
                  <c:v>41387</c:v>
                </c:pt>
                <c:pt idx="2179">
                  <c:v>41394</c:v>
                </c:pt>
                <c:pt idx="2180">
                  <c:v>41401</c:v>
                </c:pt>
                <c:pt idx="2181">
                  <c:v>41408</c:v>
                </c:pt>
                <c:pt idx="2182">
                  <c:v>41415</c:v>
                </c:pt>
                <c:pt idx="2183">
                  <c:v>41422</c:v>
                </c:pt>
                <c:pt idx="2184">
                  <c:v>41429</c:v>
                </c:pt>
                <c:pt idx="2185">
                  <c:v>41436</c:v>
                </c:pt>
                <c:pt idx="2186">
                  <c:v>41443</c:v>
                </c:pt>
                <c:pt idx="2187">
                  <c:v>41450</c:v>
                </c:pt>
                <c:pt idx="2188">
                  <c:v>41457</c:v>
                </c:pt>
                <c:pt idx="2189">
                  <c:v>41464</c:v>
                </c:pt>
                <c:pt idx="2190">
                  <c:v>41471</c:v>
                </c:pt>
                <c:pt idx="2191">
                  <c:v>41478</c:v>
                </c:pt>
                <c:pt idx="2192">
                  <c:v>41485</c:v>
                </c:pt>
                <c:pt idx="2193">
                  <c:v>41492</c:v>
                </c:pt>
                <c:pt idx="2194">
                  <c:v>41499</c:v>
                </c:pt>
                <c:pt idx="2195">
                  <c:v>41506</c:v>
                </c:pt>
                <c:pt idx="2196">
                  <c:v>41513</c:v>
                </c:pt>
                <c:pt idx="2197">
                  <c:v>41520</c:v>
                </c:pt>
                <c:pt idx="2198">
                  <c:v>41527</c:v>
                </c:pt>
                <c:pt idx="2199">
                  <c:v>41534</c:v>
                </c:pt>
                <c:pt idx="2200">
                  <c:v>41541</c:v>
                </c:pt>
                <c:pt idx="2201">
                  <c:v>41548</c:v>
                </c:pt>
                <c:pt idx="2202">
                  <c:v>41555</c:v>
                </c:pt>
                <c:pt idx="2203">
                  <c:v>41562</c:v>
                </c:pt>
                <c:pt idx="2204">
                  <c:v>41569</c:v>
                </c:pt>
                <c:pt idx="2205">
                  <c:v>41576</c:v>
                </c:pt>
                <c:pt idx="2206">
                  <c:v>41583</c:v>
                </c:pt>
                <c:pt idx="2207">
                  <c:v>41590</c:v>
                </c:pt>
                <c:pt idx="2208">
                  <c:v>41597</c:v>
                </c:pt>
                <c:pt idx="2209">
                  <c:v>41604</c:v>
                </c:pt>
                <c:pt idx="2210">
                  <c:v>41611</c:v>
                </c:pt>
                <c:pt idx="2211">
                  <c:v>41618</c:v>
                </c:pt>
                <c:pt idx="2212">
                  <c:v>41625</c:v>
                </c:pt>
                <c:pt idx="2213">
                  <c:v>41632</c:v>
                </c:pt>
                <c:pt idx="2214">
                  <c:v>41640</c:v>
                </c:pt>
                <c:pt idx="2215">
                  <c:v>41647</c:v>
                </c:pt>
                <c:pt idx="2216">
                  <c:v>41654</c:v>
                </c:pt>
                <c:pt idx="2217">
                  <c:v>41661</c:v>
                </c:pt>
                <c:pt idx="2218">
                  <c:v>41668</c:v>
                </c:pt>
                <c:pt idx="2219">
                  <c:v>41675</c:v>
                </c:pt>
                <c:pt idx="2220">
                  <c:v>41682</c:v>
                </c:pt>
                <c:pt idx="2221">
                  <c:v>41689</c:v>
                </c:pt>
                <c:pt idx="2222">
                  <c:v>41696</c:v>
                </c:pt>
                <c:pt idx="2223">
                  <c:v>41703</c:v>
                </c:pt>
                <c:pt idx="2224">
                  <c:v>41710</c:v>
                </c:pt>
                <c:pt idx="2225">
                  <c:v>41717</c:v>
                </c:pt>
                <c:pt idx="2226">
                  <c:v>41724</c:v>
                </c:pt>
                <c:pt idx="2227">
                  <c:v>41731</c:v>
                </c:pt>
                <c:pt idx="2228">
                  <c:v>41738</c:v>
                </c:pt>
                <c:pt idx="2229">
                  <c:v>41745</c:v>
                </c:pt>
                <c:pt idx="2230">
                  <c:v>41752</c:v>
                </c:pt>
                <c:pt idx="2231">
                  <c:v>41759</c:v>
                </c:pt>
                <c:pt idx="2232">
                  <c:v>41766</c:v>
                </c:pt>
                <c:pt idx="2233">
                  <c:v>41773</c:v>
                </c:pt>
                <c:pt idx="2234">
                  <c:v>41780</c:v>
                </c:pt>
                <c:pt idx="2235">
                  <c:v>41787</c:v>
                </c:pt>
                <c:pt idx="2236">
                  <c:v>41794</c:v>
                </c:pt>
                <c:pt idx="2237">
                  <c:v>41801</c:v>
                </c:pt>
                <c:pt idx="2238">
                  <c:v>41808</c:v>
                </c:pt>
                <c:pt idx="2239">
                  <c:v>41815</c:v>
                </c:pt>
                <c:pt idx="2240">
                  <c:v>41822</c:v>
                </c:pt>
                <c:pt idx="2241">
                  <c:v>41829</c:v>
                </c:pt>
                <c:pt idx="2242">
                  <c:v>41836</c:v>
                </c:pt>
                <c:pt idx="2243">
                  <c:v>41843</c:v>
                </c:pt>
                <c:pt idx="2244">
                  <c:v>41850</c:v>
                </c:pt>
                <c:pt idx="2245">
                  <c:v>41857</c:v>
                </c:pt>
                <c:pt idx="2246">
                  <c:v>41864</c:v>
                </c:pt>
                <c:pt idx="2247">
                  <c:v>41871</c:v>
                </c:pt>
                <c:pt idx="2248">
                  <c:v>41878</c:v>
                </c:pt>
                <c:pt idx="2249">
                  <c:v>41885</c:v>
                </c:pt>
                <c:pt idx="2250">
                  <c:v>41892</c:v>
                </c:pt>
                <c:pt idx="2251">
                  <c:v>41899</c:v>
                </c:pt>
                <c:pt idx="2252">
                  <c:v>41906</c:v>
                </c:pt>
                <c:pt idx="2253">
                  <c:v>41913</c:v>
                </c:pt>
                <c:pt idx="2254">
                  <c:v>41920</c:v>
                </c:pt>
                <c:pt idx="2255">
                  <c:v>41927</c:v>
                </c:pt>
                <c:pt idx="2256">
                  <c:v>41934</c:v>
                </c:pt>
                <c:pt idx="2257">
                  <c:v>41941</c:v>
                </c:pt>
                <c:pt idx="2258">
                  <c:v>41948</c:v>
                </c:pt>
                <c:pt idx="2259">
                  <c:v>41955</c:v>
                </c:pt>
                <c:pt idx="2260">
                  <c:v>41962</c:v>
                </c:pt>
                <c:pt idx="2261">
                  <c:v>41969</c:v>
                </c:pt>
                <c:pt idx="2262">
                  <c:v>41976</c:v>
                </c:pt>
                <c:pt idx="2263">
                  <c:v>41983</c:v>
                </c:pt>
                <c:pt idx="2264">
                  <c:v>41990</c:v>
                </c:pt>
                <c:pt idx="2265">
                  <c:v>41997</c:v>
                </c:pt>
                <c:pt idx="2266">
                  <c:v>42012</c:v>
                </c:pt>
                <c:pt idx="2267">
                  <c:v>42019</c:v>
                </c:pt>
                <c:pt idx="2268">
                  <c:v>42026</c:v>
                </c:pt>
                <c:pt idx="2269">
                  <c:v>42033</c:v>
                </c:pt>
                <c:pt idx="2270">
                  <c:v>42040</c:v>
                </c:pt>
                <c:pt idx="2271">
                  <c:v>42047</c:v>
                </c:pt>
                <c:pt idx="2272">
                  <c:v>42054</c:v>
                </c:pt>
                <c:pt idx="2273">
                  <c:v>42061</c:v>
                </c:pt>
                <c:pt idx="2274">
                  <c:v>42068</c:v>
                </c:pt>
                <c:pt idx="2275">
                  <c:v>42075</c:v>
                </c:pt>
                <c:pt idx="2276">
                  <c:v>42082</c:v>
                </c:pt>
                <c:pt idx="2277">
                  <c:v>42089</c:v>
                </c:pt>
                <c:pt idx="2278">
                  <c:v>42096</c:v>
                </c:pt>
                <c:pt idx="2279">
                  <c:v>42103</c:v>
                </c:pt>
                <c:pt idx="2280">
                  <c:v>42110</c:v>
                </c:pt>
                <c:pt idx="2281">
                  <c:v>42117</c:v>
                </c:pt>
                <c:pt idx="2282">
                  <c:v>42124</c:v>
                </c:pt>
                <c:pt idx="2283">
                  <c:v>42131</c:v>
                </c:pt>
                <c:pt idx="2284">
                  <c:v>42138</c:v>
                </c:pt>
                <c:pt idx="2285">
                  <c:v>42145</c:v>
                </c:pt>
                <c:pt idx="2286">
                  <c:v>42152</c:v>
                </c:pt>
                <c:pt idx="2287">
                  <c:v>42159</c:v>
                </c:pt>
                <c:pt idx="2288">
                  <c:v>42166</c:v>
                </c:pt>
                <c:pt idx="2289">
                  <c:v>42173</c:v>
                </c:pt>
                <c:pt idx="2290">
                  <c:v>42180</c:v>
                </c:pt>
                <c:pt idx="2291">
                  <c:v>42187</c:v>
                </c:pt>
                <c:pt idx="2292">
                  <c:v>42194</c:v>
                </c:pt>
                <c:pt idx="2293">
                  <c:v>42201</c:v>
                </c:pt>
                <c:pt idx="2294">
                  <c:v>42208</c:v>
                </c:pt>
                <c:pt idx="2295">
                  <c:v>42215</c:v>
                </c:pt>
                <c:pt idx="2296">
                  <c:v>42222</c:v>
                </c:pt>
                <c:pt idx="2297">
                  <c:v>42229</c:v>
                </c:pt>
                <c:pt idx="2298">
                  <c:v>42236</c:v>
                </c:pt>
                <c:pt idx="2299">
                  <c:v>42243</c:v>
                </c:pt>
                <c:pt idx="2300">
                  <c:v>42250</c:v>
                </c:pt>
                <c:pt idx="2301">
                  <c:v>42257</c:v>
                </c:pt>
                <c:pt idx="2302">
                  <c:v>42264</c:v>
                </c:pt>
                <c:pt idx="2303">
                  <c:v>42271</c:v>
                </c:pt>
                <c:pt idx="2304">
                  <c:v>42278</c:v>
                </c:pt>
                <c:pt idx="2305">
                  <c:v>42285</c:v>
                </c:pt>
                <c:pt idx="2306">
                  <c:v>42292</c:v>
                </c:pt>
                <c:pt idx="2307">
                  <c:v>42299</c:v>
                </c:pt>
                <c:pt idx="2308">
                  <c:v>42306</c:v>
                </c:pt>
                <c:pt idx="2309">
                  <c:v>42313</c:v>
                </c:pt>
                <c:pt idx="2310">
                  <c:v>42320</c:v>
                </c:pt>
                <c:pt idx="2311">
                  <c:v>42327</c:v>
                </c:pt>
                <c:pt idx="2312">
                  <c:v>42341</c:v>
                </c:pt>
                <c:pt idx="2313">
                  <c:v>42348</c:v>
                </c:pt>
                <c:pt idx="2314">
                  <c:v>42355</c:v>
                </c:pt>
                <c:pt idx="2315">
                  <c:v>42362</c:v>
                </c:pt>
                <c:pt idx="2316">
                  <c:v>42370</c:v>
                </c:pt>
                <c:pt idx="2317">
                  <c:v>42377</c:v>
                </c:pt>
                <c:pt idx="2318">
                  <c:v>42384</c:v>
                </c:pt>
                <c:pt idx="2319">
                  <c:v>42391</c:v>
                </c:pt>
                <c:pt idx="2320">
                  <c:v>42398</c:v>
                </c:pt>
                <c:pt idx="2321">
                  <c:v>42405</c:v>
                </c:pt>
                <c:pt idx="2322">
                  <c:v>42412</c:v>
                </c:pt>
                <c:pt idx="2323">
                  <c:v>42419</c:v>
                </c:pt>
                <c:pt idx="2324">
                  <c:v>42426</c:v>
                </c:pt>
                <c:pt idx="2325">
                  <c:v>42433</c:v>
                </c:pt>
                <c:pt idx="2326">
                  <c:v>42440</c:v>
                </c:pt>
                <c:pt idx="2327">
                  <c:v>42447</c:v>
                </c:pt>
                <c:pt idx="2328">
                  <c:v>42454</c:v>
                </c:pt>
                <c:pt idx="2329">
                  <c:v>42461</c:v>
                </c:pt>
                <c:pt idx="2330">
                  <c:v>42468</c:v>
                </c:pt>
                <c:pt idx="2331">
                  <c:v>42475</c:v>
                </c:pt>
                <c:pt idx="2332">
                  <c:v>42482</c:v>
                </c:pt>
                <c:pt idx="2333">
                  <c:v>42489</c:v>
                </c:pt>
                <c:pt idx="2334">
                  <c:v>42496</c:v>
                </c:pt>
                <c:pt idx="2335">
                  <c:v>42503</c:v>
                </c:pt>
                <c:pt idx="2336">
                  <c:v>42510</c:v>
                </c:pt>
                <c:pt idx="2337">
                  <c:v>42517</c:v>
                </c:pt>
                <c:pt idx="2338">
                  <c:v>42524</c:v>
                </c:pt>
                <c:pt idx="2339">
                  <c:v>42531</c:v>
                </c:pt>
                <c:pt idx="2340">
                  <c:v>42538</c:v>
                </c:pt>
                <c:pt idx="2341">
                  <c:v>42545</c:v>
                </c:pt>
                <c:pt idx="2342">
                  <c:v>42552</c:v>
                </c:pt>
                <c:pt idx="2343">
                  <c:v>42559</c:v>
                </c:pt>
                <c:pt idx="2344">
                  <c:v>42566</c:v>
                </c:pt>
                <c:pt idx="2345">
                  <c:v>42573</c:v>
                </c:pt>
                <c:pt idx="2346">
                  <c:v>42580</c:v>
                </c:pt>
                <c:pt idx="2347">
                  <c:v>42587</c:v>
                </c:pt>
                <c:pt idx="2348">
                  <c:v>42594</c:v>
                </c:pt>
                <c:pt idx="2349">
                  <c:v>42601</c:v>
                </c:pt>
                <c:pt idx="2350">
                  <c:v>42608</c:v>
                </c:pt>
                <c:pt idx="2351">
                  <c:v>42615</c:v>
                </c:pt>
                <c:pt idx="2352">
                  <c:v>42622</c:v>
                </c:pt>
                <c:pt idx="2353">
                  <c:v>42629</c:v>
                </c:pt>
                <c:pt idx="2354">
                  <c:v>42636</c:v>
                </c:pt>
                <c:pt idx="2355">
                  <c:v>42643</c:v>
                </c:pt>
                <c:pt idx="2356">
                  <c:v>42650</c:v>
                </c:pt>
                <c:pt idx="2357">
                  <c:v>42657</c:v>
                </c:pt>
                <c:pt idx="2358">
                  <c:v>42664</c:v>
                </c:pt>
                <c:pt idx="2359">
                  <c:v>42671</c:v>
                </c:pt>
                <c:pt idx="2360">
                  <c:v>42678</c:v>
                </c:pt>
                <c:pt idx="2361">
                  <c:v>42685</c:v>
                </c:pt>
                <c:pt idx="2362">
                  <c:v>42692</c:v>
                </c:pt>
                <c:pt idx="2363">
                  <c:v>42699</c:v>
                </c:pt>
                <c:pt idx="2364">
                  <c:v>42706</c:v>
                </c:pt>
                <c:pt idx="2365">
                  <c:v>42713</c:v>
                </c:pt>
                <c:pt idx="2366">
                  <c:v>42720</c:v>
                </c:pt>
                <c:pt idx="2367">
                  <c:v>42727</c:v>
                </c:pt>
                <c:pt idx="2368">
                  <c:v>42736</c:v>
                </c:pt>
                <c:pt idx="2369">
                  <c:v>42743</c:v>
                </c:pt>
                <c:pt idx="2370">
                  <c:v>42750</c:v>
                </c:pt>
                <c:pt idx="2371">
                  <c:v>42757</c:v>
                </c:pt>
                <c:pt idx="2372">
                  <c:v>42764</c:v>
                </c:pt>
                <c:pt idx="2373">
                  <c:v>42771</c:v>
                </c:pt>
                <c:pt idx="2374">
                  <c:v>42778</c:v>
                </c:pt>
                <c:pt idx="2375">
                  <c:v>42785</c:v>
                </c:pt>
                <c:pt idx="2376">
                  <c:v>42792</c:v>
                </c:pt>
                <c:pt idx="2377">
                  <c:v>42799</c:v>
                </c:pt>
                <c:pt idx="2378">
                  <c:v>42806</c:v>
                </c:pt>
                <c:pt idx="2379">
                  <c:v>42813</c:v>
                </c:pt>
                <c:pt idx="2380">
                  <c:v>42820</c:v>
                </c:pt>
                <c:pt idx="2381">
                  <c:v>42827</c:v>
                </c:pt>
                <c:pt idx="2382">
                  <c:v>42834</c:v>
                </c:pt>
                <c:pt idx="2383">
                  <c:v>42841</c:v>
                </c:pt>
                <c:pt idx="2384">
                  <c:v>42848</c:v>
                </c:pt>
                <c:pt idx="2385">
                  <c:v>42855</c:v>
                </c:pt>
                <c:pt idx="2386">
                  <c:v>42862</c:v>
                </c:pt>
                <c:pt idx="2387">
                  <c:v>42869</c:v>
                </c:pt>
                <c:pt idx="2388">
                  <c:v>42876</c:v>
                </c:pt>
                <c:pt idx="2389">
                  <c:v>42883</c:v>
                </c:pt>
                <c:pt idx="2390">
                  <c:v>42890</c:v>
                </c:pt>
                <c:pt idx="2391">
                  <c:v>42897</c:v>
                </c:pt>
                <c:pt idx="2392">
                  <c:v>42904</c:v>
                </c:pt>
                <c:pt idx="2393">
                  <c:v>42911</c:v>
                </c:pt>
                <c:pt idx="2394">
                  <c:v>42918</c:v>
                </c:pt>
                <c:pt idx="2395">
                  <c:v>42925</c:v>
                </c:pt>
                <c:pt idx="2396">
                  <c:v>42932</c:v>
                </c:pt>
                <c:pt idx="2397">
                  <c:v>42939</c:v>
                </c:pt>
                <c:pt idx="2398">
                  <c:v>42946</c:v>
                </c:pt>
                <c:pt idx="2399">
                  <c:v>42953</c:v>
                </c:pt>
                <c:pt idx="2400">
                  <c:v>42960</c:v>
                </c:pt>
                <c:pt idx="2401">
                  <c:v>42967</c:v>
                </c:pt>
                <c:pt idx="2402">
                  <c:v>42974</c:v>
                </c:pt>
                <c:pt idx="2403">
                  <c:v>42981</c:v>
                </c:pt>
                <c:pt idx="2404">
                  <c:v>42988</c:v>
                </c:pt>
                <c:pt idx="2405">
                  <c:v>42995</c:v>
                </c:pt>
                <c:pt idx="2406">
                  <c:v>43002</c:v>
                </c:pt>
                <c:pt idx="2407">
                  <c:v>43009</c:v>
                </c:pt>
                <c:pt idx="2408">
                  <c:v>43016</c:v>
                </c:pt>
                <c:pt idx="2409">
                  <c:v>43023</c:v>
                </c:pt>
                <c:pt idx="2410">
                  <c:v>43030</c:v>
                </c:pt>
                <c:pt idx="2411">
                  <c:v>43037</c:v>
                </c:pt>
                <c:pt idx="2412">
                  <c:v>43044</c:v>
                </c:pt>
                <c:pt idx="2413">
                  <c:v>43051</c:v>
                </c:pt>
                <c:pt idx="2414">
                  <c:v>43058</c:v>
                </c:pt>
                <c:pt idx="2415">
                  <c:v>43065</c:v>
                </c:pt>
                <c:pt idx="2416">
                  <c:v>43072</c:v>
                </c:pt>
                <c:pt idx="2417">
                  <c:v>43079</c:v>
                </c:pt>
                <c:pt idx="2418">
                  <c:v>43086</c:v>
                </c:pt>
                <c:pt idx="2419">
                  <c:v>43093</c:v>
                </c:pt>
                <c:pt idx="2420">
                  <c:v>43101</c:v>
                </c:pt>
                <c:pt idx="2421">
                  <c:v>43108</c:v>
                </c:pt>
                <c:pt idx="2422">
                  <c:v>43115</c:v>
                </c:pt>
                <c:pt idx="2423">
                  <c:v>43122</c:v>
                </c:pt>
                <c:pt idx="2424">
                  <c:v>43129</c:v>
                </c:pt>
                <c:pt idx="2425">
                  <c:v>43136</c:v>
                </c:pt>
                <c:pt idx="2426">
                  <c:v>43143</c:v>
                </c:pt>
                <c:pt idx="2427">
                  <c:v>43150</c:v>
                </c:pt>
                <c:pt idx="2428">
                  <c:v>43157</c:v>
                </c:pt>
                <c:pt idx="2429">
                  <c:v>43164</c:v>
                </c:pt>
                <c:pt idx="2430">
                  <c:v>43171</c:v>
                </c:pt>
                <c:pt idx="2431">
                  <c:v>43178</c:v>
                </c:pt>
                <c:pt idx="2432">
                  <c:v>43185</c:v>
                </c:pt>
                <c:pt idx="2433">
                  <c:v>43192</c:v>
                </c:pt>
                <c:pt idx="2434">
                  <c:v>43199</c:v>
                </c:pt>
                <c:pt idx="2435">
                  <c:v>43206</c:v>
                </c:pt>
                <c:pt idx="2436">
                  <c:v>43213</c:v>
                </c:pt>
                <c:pt idx="2437">
                  <c:v>43220</c:v>
                </c:pt>
                <c:pt idx="2438">
                  <c:v>43227</c:v>
                </c:pt>
                <c:pt idx="2439">
                  <c:v>43234</c:v>
                </c:pt>
                <c:pt idx="2440">
                  <c:v>43241</c:v>
                </c:pt>
                <c:pt idx="2441">
                  <c:v>43248</c:v>
                </c:pt>
                <c:pt idx="2442">
                  <c:v>43255</c:v>
                </c:pt>
                <c:pt idx="2443">
                  <c:v>43262</c:v>
                </c:pt>
                <c:pt idx="2444">
                  <c:v>43269</c:v>
                </c:pt>
                <c:pt idx="2445">
                  <c:v>43276</c:v>
                </c:pt>
                <c:pt idx="2446">
                  <c:v>43283</c:v>
                </c:pt>
                <c:pt idx="2447">
                  <c:v>43290</c:v>
                </c:pt>
                <c:pt idx="2448">
                  <c:v>43297</c:v>
                </c:pt>
                <c:pt idx="2449">
                  <c:v>43304</c:v>
                </c:pt>
                <c:pt idx="2450">
                  <c:v>43311</c:v>
                </c:pt>
                <c:pt idx="2451">
                  <c:v>43318</c:v>
                </c:pt>
                <c:pt idx="2452">
                  <c:v>43325</c:v>
                </c:pt>
                <c:pt idx="2453">
                  <c:v>43332</c:v>
                </c:pt>
                <c:pt idx="2454">
                  <c:v>43339</c:v>
                </c:pt>
                <c:pt idx="2455">
                  <c:v>43346</c:v>
                </c:pt>
                <c:pt idx="2456">
                  <c:v>43353</c:v>
                </c:pt>
                <c:pt idx="2457">
                  <c:v>43360</c:v>
                </c:pt>
                <c:pt idx="2458">
                  <c:v>43367</c:v>
                </c:pt>
                <c:pt idx="2459">
                  <c:v>43374</c:v>
                </c:pt>
                <c:pt idx="2460">
                  <c:v>43381</c:v>
                </c:pt>
                <c:pt idx="2461">
                  <c:v>43388</c:v>
                </c:pt>
                <c:pt idx="2462">
                  <c:v>43395</c:v>
                </c:pt>
                <c:pt idx="2463">
                  <c:v>43402</c:v>
                </c:pt>
                <c:pt idx="2464">
                  <c:v>43409</c:v>
                </c:pt>
                <c:pt idx="2465">
                  <c:v>43416</c:v>
                </c:pt>
                <c:pt idx="2466">
                  <c:v>43423</c:v>
                </c:pt>
                <c:pt idx="2467">
                  <c:v>43430</c:v>
                </c:pt>
                <c:pt idx="2468">
                  <c:v>43437</c:v>
                </c:pt>
                <c:pt idx="2469">
                  <c:v>43444</c:v>
                </c:pt>
                <c:pt idx="2470">
                  <c:v>43451</c:v>
                </c:pt>
                <c:pt idx="2471">
                  <c:v>43458</c:v>
                </c:pt>
                <c:pt idx="2472">
                  <c:v>43466</c:v>
                </c:pt>
                <c:pt idx="2473">
                  <c:v>43473</c:v>
                </c:pt>
                <c:pt idx="2474">
                  <c:v>43480</c:v>
                </c:pt>
                <c:pt idx="2475">
                  <c:v>43487</c:v>
                </c:pt>
                <c:pt idx="2476">
                  <c:v>43494</c:v>
                </c:pt>
                <c:pt idx="2477">
                  <c:v>43501</c:v>
                </c:pt>
                <c:pt idx="2478">
                  <c:v>43508</c:v>
                </c:pt>
                <c:pt idx="2479">
                  <c:v>43515</c:v>
                </c:pt>
                <c:pt idx="2480">
                  <c:v>43522</c:v>
                </c:pt>
                <c:pt idx="2481">
                  <c:v>43529</c:v>
                </c:pt>
                <c:pt idx="2482">
                  <c:v>43536</c:v>
                </c:pt>
                <c:pt idx="2483">
                  <c:v>43543</c:v>
                </c:pt>
                <c:pt idx="2484">
                  <c:v>43550</c:v>
                </c:pt>
                <c:pt idx="2485">
                  <c:v>43557</c:v>
                </c:pt>
                <c:pt idx="2486">
                  <c:v>43564</c:v>
                </c:pt>
                <c:pt idx="2487">
                  <c:v>43571</c:v>
                </c:pt>
                <c:pt idx="2488">
                  <c:v>43578</c:v>
                </c:pt>
                <c:pt idx="2489">
                  <c:v>43585</c:v>
                </c:pt>
                <c:pt idx="2490">
                  <c:v>43592</c:v>
                </c:pt>
                <c:pt idx="2491">
                  <c:v>43599</c:v>
                </c:pt>
                <c:pt idx="2492">
                  <c:v>43606</c:v>
                </c:pt>
                <c:pt idx="2493">
                  <c:v>43613</c:v>
                </c:pt>
                <c:pt idx="2494">
                  <c:v>43620</c:v>
                </c:pt>
                <c:pt idx="2495">
                  <c:v>43627</c:v>
                </c:pt>
                <c:pt idx="2496">
                  <c:v>43634</c:v>
                </c:pt>
                <c:pt idx="2497">
                  <c:v>43641</c:v>
                </c:pt>
                <c:pt idx="2498">
                  <c:v>43648</c:v>
                </c:pt>
                <c:pt idx="2499">
                  <c:v>43655</c:v>
                </c:pt>
                <c:pt idx="2500">
                  <c:v>43662</c:v>
                </c:pt>
                <c:pt idx="2501">
                  <c:v>43669</c:v>
                </c:pt>
                <c:pt idx="2502">
                  <c:v>43676</c:v>
                </c:pt>
                <c:pt idx="2503">
                  <c:v>43683</c:v>
                </c:pt>
                <c:pt idx="2504">
                  <c:v>43690</c:v>
                </c:pt>
                <c:pt idx="2505">
                  <c:v>43697</c:v>
                </c:pt>
                <c:pt idx="2506">
                  <c:v>43704</c:v>
                </c:pt>
                <c:pt idx="2507">
                  <c:v>43711</c:v>
                </c:pt>
                <c:pt idx="2508">
                  <c:v>43718</c:v>
                </c:pt>
                <c:pt idx="2509">
                  <c:v>43725</c:v>
                </c:pt>
                <c:pt idx="2510">
                  <c:v>43732</c:v>
                </c:pt>
                <c:pt idx="2511">
                  <c:v>43739</c:v>
                </c:pt>
                <c:pt idx="2512">
                  <c:v>43746</c:v>
                </c:pt>
                <c:pt idx="2513">
                  <c:v>43753</c:v>
                </c:pt>
                <c:pt idx="2514">
                  <c:v>43760</c:v>
                </c:pt>
                <c:pt idx="2515">
                  <c:v>43767</c:v>
                </c:pt>
                <c:pt idx="2516">
                  <c:v>43774</c:v>
                </c:pt>
                <c:pt idx="2517">
                  <c:v>43781</c:v>
                </c:pt>
                <c:pt idx="2518">
                  <c:v>43788</c:v>
                </c:pt>
                <c:pt idx="2519">
                  <c:v>43795</c:v>
                </c:pt>
                <c:pt idx="2520">
                  <c:v>43802</c:v>
                </c:pt>
                <c:pt idx="2521">
                  <c:v>43809</c:v>
                </c:pt>
                <c:pt idx="2522">
                  <c:v>43816</c:v>
                </c:pt>
                <c:pt idx="2523">
                  <c:v>43823</c:v>
                </c:pt>
                <c:pt idx="2524">
                  <c:v>43831</c:v>
                </c:pt>
                <c:pt idx="2525">
                  <c:v>43838</c:v>
                </c:pt>
                <c:pt idx="2526">
                  <c:v>43845</c:v>
                </c:pt>
                <c:pt idx="2527">
                  <c:v>43852</c:v>
                </c:pt>
                <c:pt idx="2528">
                  <c:v>43859</c:v>
                </c:pt>
                <c:pt idx="2529">
                  <c:v>43866</c:v>
                </c:pt>
                <c:pt idx="2530">
                  <c:v>43873</c:v>
                </c:pt>
                <c:pt idx="2531">
                  <c:v>43880</c:v>
                </c:pt>
                <c:pt idx="2532">
                  <c:v>43887</c:v>
                </c:pt>
                <c:pt idx="2533">
                  <c:v>43894</c:v>
                </c:pt>
                <c:pt idx="2534">
                  <c:v>43901</c:v>
                </c:pt>
                <c:pt idx="2535">
                  <c:v>43908</c:v>
                </c:pt>
                <c:pt idx="2536">
                  <c:v>43915</c:v>
                </c:pt>
                <c:pt idx="2537">
                  <c:v>43922</c:v>
                </c:pt>
                <c:pt idx="2538">
                  <c:v>43929</c:v>
                </c:pt>
                <c:pt idx="2539">
                  <c:v>43936</c:v>
                </c:pt>
                <c:pt idx="2540">
                  <c:v>43943</c:v>
                </c:pt>
                <c:pt idx="2541">
                  <c:v>43950</c:v>
                </c:pt>
                <c:pt idx="2542">
                  <c:v>43957</c:v>
                </c:pt>
                <c:pt idx="2543">
                  <c:v>43964</c:v>
                </c:pt>
                <c:pt idx="2544">
                  <c:v>43971</c:v>
                </c:pt>
                <c:pt idx="2545">
                  <c:v>43978</c:v>
                </c:pt>
                <c:pt idx="2546">
                  <c:v>43985</c:v>
                </c:pt>
                <c:pt idx="2547">
                  <c:v>43992</c:v>
                </c:pt>
                <c:pt idx="2548">
                  <c:v>43999</c:v>
                </c:pt>
                <c:pt idx="2549">
                  <c:v>44006</c:v>
                </c:pt>
                <c:pt idx="2550">
                  <c:v>44013</c:v>
                </c:pt>
                <c:pt idx="2551">
                  <c:v>44020</c:v>
                </c:pt>
                <c:pt idx="2552">
                  <c:v>44027</c:v>
                </c:pt>
                <c:pt idx="2553">
                  <c:v>44034</c:v>
                </c:pt>
                <c:pt idx="2554">
                  <c:v>44041</c:v>
                </c:pt>
                <c:pt idx="2555">
                  <c:v>44048</c:v>
                </c:pt>
                <c:pt idx="2556">
                  <c:v>44055</c:v>
                </c:pt>
                <c:pt idx="2557">
                  <c:v>44062</c:v>
                </c:pt>
                <c:pt idx="2558">
                  <c:v>44069</c:v>
                </c:pt>
                <c:pt idx="2559">
                  <c:v>44076</c:v>
                </c:pt>
                <c:pt idx="2560">
                  <c:v>44083</c:v>
                </c:pt>
                <c:pt idx="2561">
                  <c:v>44090</c:v>
                </c:pt>
                <c:pt idx="2562">
                  <c:v>44097</c:v>
                </c:pt>
                <c:pt idx="2563">
                  <c:v>44104</c:v>
                </c:pt>
                <c:pt idx="2564">
                  <c:v>44111</c:v>
                </c:pt>
                <c:pt idx="2565">
                  <c:v>44118</c:v>
                </c:pt>
                <c:pt idx="2566">
                  <c:v>44125</c:v>
                </c:pt>
                <c:pt idx="2567">
                  <c:v>44132</c:v>
                </c:pt>
                <c:pt idx="2568">
                  <c:v>44139</c:v>
                </c:pt>
                <c:pt idx="2569">
                  <c:v>44146</c:v>
                </c:pt>
                <c:pt idx="2570">
                  <c:v>44153</c:v>
                </c:pt>
                <c:pt idx="2571">
                  <c:v>44160</c:v>
                </c:pt>
                <c:pt idx="2572">
                  <c:v>44167</c:v>
                </c:pt>
                <c:pt idx="2573">
                  <c:v>44174</c:v>
                </c:pt>
                <c:pt idx="2574">
                  <c:v>44181</c:v>
                </c:pt>
                <c:pt idx="2575">
                  <c:v>44188</c:v>
                </c:pt>
                <c:pt idx="2576">
                  <c:v>44197</c:v>
                </c:pt>
                <c:pt idx="2577">
                  <c:v>44204</c:v>
                </c:pt>
                <c:pt idx="2578">
                  <c:v>44211</c:v>
                </c:pt>
                <c:pt idx="2579">
                  <c:v>44218</c:v>
                </c:pt>
                <c:pt idx="2580">
                  <c:v>44225</c:v>
                </c:pt>
                <c:pt idx="2581">
                  <c:v>44232</c:v>
                </c:pt>
                <c:pt idx="2582">
                  <c:v>44239</c:v>
                </c:pt>
                <c:pt idx="2583">
                  <c:v>44246</c:v>
                </c:pt>
                <c:pt idx="2584">
                  <c:v>44253</c:v>
                </c:pt>
                <c:pt idx="2585">
                  <c:v>44260</c:v>
                </c:pt>
                <c:pt idx="2586">
                  <c:v>44267</c:v>
                </c:pt>
                <c:pt idx="2587">
                  <c:v>44274</c:v>
                </c:pt>
                <c:pt idx="2588">
                  <c:v>44281</c:v>
                </c:pt>
                <c:pt idx="2589">
                  <c:v>44288</c:v>
                </c:pt>
                <c:pt idx="2590">
                  <c:v>44295</c:v>
                </c:pt>
                <c:pt idx="2591">
                  <c:v>44302</c:v>
                </c:pt>
                <c:pt idx="2592">
                  <c:v>44309</c:v>
                </c:pt>
                <c:pt idx="2593">
                  <c:v>44316</c:v>
                </c:pt>
                <c:pt idx="2594">
                  <c:v>44323</c:v>
                </c:pt>
                <c:pt idx="2595">
                  <c:v>44330</c:v>
                </c:pt>
                <c:pt idx="2596">
                  <c:v>44337</c:v>
                </c:pt>
                <c:pt idx="2597">
                  <c:v>44344</c:v>
                </c:pt>
                <c:pt idx="2598">
                  <c:v>44351</c:v>
                </c:pt>
                <c:pt idx="2599">
                  <c:v>44358</c:v>
                </c:pt>
                <c:pt idx="2600">
                  <c:v>44365</c:v>
                </c:pt>
                <c:pt idx="2601">
                  <c:v>44372</c:v>
                </c:pt>
                <c:pt idx="2602">
                  <c:v>44379</c:v>
                </c:pt>
                <c:pt idx="2603">
                  <c:v>44386</c:v>
                </c:pt>
                <c:pt idx="2604">
                  <c:v>44393</c:v>
                </c:pt>
                <c:pt idx="2605">
                  <c:v>44400</c:v>
                </c:pt>
                <c:pt idx="2606">
                  <c:v>44407</c:v>
                </c:pt>
                <c:pt idx="2607">
                  <c:v>44414</c:v>
                </c:pt>
                <c:pt idx="2608">
                  <c:v>44421</c:v>
                </c:pt>
                <c:pt idx="2609">
                  <c:v>44428</c:v>
                </c:pt>
                <c:pt idx="2610">
                  <c:v>44435</c:v>
                </c:pt>
                <c:pt idx="2611">
                  <c:v>44442</c:v>
                </c:pt>
                <c:pt idx="2612">
                  <c:v>44449</c:v>
                </c:pt>
                <c:pt idx="2613">
                  <c:v>44456</c:v>
                </c:pt>
                <c:pt idx="2614">
                  <c:v>44463</c:v>
                </c:pt>
                <c:pt idx="2615">
                  <c:v>44470</c:v>
                </c:pt>
                <c:pt idx="2616">
                  <c:v>44477</c:v>
                </c:pt>
                <c:pt idx="2617">
                  <c:v>44484</c:v>
                </c:pt>
                <c:pt idx="2618">
                  <c:v>44491</c:v>
                </c:pt>
                <c:pt idx="2619">
                  <c:v>44498</c:v>
                </c:pt>
                <c:pt idx="2620">
                  <c:v>44505</c:v>
                </c:pt>
                <c:pt idx="2621">
                  <c:v>44512</c:v>
                </c:pt>
                <c:pt idx="2622">
                  <c:v>44519</c:v>
                </c:pt>
                <c:pt idx="2623">
                  <c:v>44526</c:v>
                </c:pt>
                <c:pt idx="2624">
                  <c:v>44533</c:v>
                </c:pt>
                <c:pt idx="2625">
                  <c:v>44540</c:v>
                </c:pt>
                <c:pt idx="2626">
                  <c:v>44547</c:v>
                </c:pt>
                <c:pt idx="2627">
                  <c:v>44554</c:v>
                </c:pt>
                <c:pt idx="2628">
                  <c:v>44562</c:v>
                </c:pt>
                <c:pt idx="2629">
                  <c:v>44569</c:v>
                </c:pt>
                <c:pt idx="2630">
                  <c:v>44576</c:v>
                </c:pt>
                <c:pt idx="2631">
                  <c:v>44583</c:v>
                </c:pt>
                <c:pt idx="2632">
                  <c:v>44590</c:v>
                </c:pt>
                <c:pt idx="2633">
                  <c:v>44597</c:v>
                </c:pt>
                <c:pt idx="2634">
                  <c:v>44604</c:v>
                </c:pt>
              </c:numCache>
            </c:numRef>
          </c:cat>
          <c:val>
            <c:numRef>
              <c:f>D.Rates!$C$2:$C$2636</c:f>
              <c:numCache>
                <c:formatCode>0.00</c:formatCode>
                <c:ptCount val="2635"/>
                <c:pt idx="0">
                  <c:v>7.33</c:v>
                </c:pt>
                <c:pt idx="1">
                  <c:v>7.31</c:v>
                </c:pt>
                <c:pt idx="2">
                  <c:v>7.31</c:v>
                </c:pt>
                <c:pt idx="3">
                  <c:v>7.31</c:v>
                </c:pt>
                <c:pt idx="4">
                  <c:v>7.29</c:v>
                </c:pt>
                <c:pt idx="5">
                  <c:v>7.38</c:v>
                </c:pt>
                <c:pt idx="6">
                  <c:v>7.42</c:v>
                </c:pt>
                <c:pt idx="7">
                  <c:v>7.44</c:v>
                </c:pt>
                <c:pt idx="8">
                  <c:v>7.46</c:v>
                </c:pt>
                <c:pt idx="9">
                  <c:v>7.52</c:v>
                </c:pt>
                <c:pt idx="10">
                  <c:v>7.52</c:v>
                </c:pt>
                <c:pt idx="11">
                  <c:v>7.54</c:v>
                </c:pt>
                <c:pt idx="12">
                  <c:v>7.54</c:v>
                </c:pt>
                <c:pt idx="13">
                  <c:v>7.54</c:v>
                </c:pt>
                <c:pt idx="14">
                  <c:v>7.54</c:v>
                </c:pt>
                <c:pt idx="15">
                  <c:v>7.6</c:v>
                </c:pt>
                <c:pt idx="16">
                  <c:v>7.65</c:v>
                </c:pt>
                <c:pt idx="17">
                  <c:v>7.69</c:v>
                </c:pt>
                <c:pt idx="18">
                  <c:v>7.66</c:v>
                </c:pt>
                <c:pt idx="19">
                  <c:v>7.73</c:v>
                </c:pt>
                <c:pt idx="20">
                  <c:v>7.71</c:v>
                </c:pt>
                <c:pt idx="21">
                  <c:v>7.69</c:v>
                </c:pt>
                <c:pt idx="22">
                  <c:v>7.71</c:v>
                </c:pt>
                <c:pt idx="23">
                  <c:v>7.67</c:v>
                </c:pt>
                <c:pt idx="24">
                  <c:v>7.7</c:v>
                </c:pt>
                <c:pt idx="25">
                  <c:v>7.67</c:v>
                </c:pt>
                <c:pt idx="26">
                  <c:v>7.67</c:v>
                </c:pt>
                <c:pt idx="27">
                  <c:v>7.63</c:v>
                </c:pt>
                <c:pt idx="28">
                  <c:v>7.63</c:v>
                </c:pt>
                <c:pt idx="29">
                  <c:v>7.58</c:v>
                </c:pt>
                <c:pt idx="30">
                  <c:v>7.63</c:v>
                </c:pt>
                <c:pt idx="31">
                  <c:v>7.59</c:v>
                </c:pt>
                <c:pt idx="32">
                  <c:v>7.56</c:v>
                </c:pt>
                <c:pt idx="33">
                  <c:v>7.54</c:v>
                </c:pt>
                <c:pt idx="34">
                  <c:v>7.51</c:v>
                </c:pt>
                <c:pt idx="35">
                  <c:v>7.49</c:v>
                </c:pt>
                <c:pt idx="36">
                  <c:v>7.47</c:v>
                </c:pt>
                <c:pt idx="37">
                  <c:v>7.48</c:v>
                </c:pt>
                <c:pt idx="38">
                  <c:v>7.48</c:v>
                </c:pt>
                <c:pt idx="39">
                  <c:v>7.46</c:v>
                </c:pt>
                <c:pt idx="40">
                  <c:v>7.46</c:v>
                </c:pt>
                <c:pt idx="41">
                  <c:v>7.43</c:v>
                </c:pt>
                <c:pt idx="42">
                  <c:v>7.4</c:v>
                </c:pt>
                <c:pt idx="43">
                  <c:v>7.35</c:v>
                </c:pt>
                <c:pt idx="44">
                  <c:v>7.33</c:v>
                </c:pt>
                <c:pt idx="45">
                  <c:v>7.31</c:v>
                </c:pt>
                <c:pt idx="46">
                  <c:v>7.31</c:v>
                </c:pt>
                <c:pt idx="47">
                  <c:v>7.32</c:v>
                </c:pt>
                <c:pt idx="48">
                  <c:v>7.32</c:v>
                </c:pt>
                <c:pt idx="49">
                  <c:v>7.31</c:v>
                </c:pt>
                <c:pt idx="50">
                  <c:v>7.31</c:v>
                </c:pt>
                <c:pt idx="51">
                  <c:v>7.23</c:v>
                </c:pt>
                <c:pt idx="52">
                  <c:v>7.25</c:v>
                </c:pt>
                <c:pt idx="53">
                  <c:v>7.29</c:v>
                </c:pt>
                <c:pt idx="54">
                  <c:v>7.29</c:v>
                </c:pt>
                <c:pt idx="55">
                  <c:v>7.33</c:v>
                </c:pt>
                <c:pt idx="56">
                  <c:v>7.33</c:v>
                </c:pt>
                <c:pt idx="57">
                  <c:v>7.38</c:v>
                </c:pt>
                <c:pt idx="58">
                  <c:v>7.38</c:v>
                </c:pt>
                <c:pt idx="59">
                  <c:v>7.4</c:v>
                </c:pt>
                <c:pt idx="60">
                  <c:v>7.36</c:v>
                </c:pt>
                <c:pt idx="61">
                  <c:v>7.38</c:v>
                </c:pt>
                <c:pt idx="62">
                  <c:v>7.38</c:v>
                </c:pt>
                <c:pt idx="63">
                  <c:v>7.36</c:v>
                </c:pt>
                <c:pt idx="64">
                  <c:v>7.38</c:v>
                </c:pt>
                <c:pt idx="65">
                  <c:v>7.38</c:v>
                </c:pt>
                <c:pt idx="66">
                  <c:v>7.4</c:v>
                </c:pt>
                <c:pt idx="67">
                  <c:v>7.4</c:v>
                </c:pt>
                <c:pt idx="68">
                  <c:v>7.4</c:v>
                </c:pt>
                <c:pt idx="69">
                  <c:v>7.35</c:v>
                </c:pt>
                <c:pt idx="70">
                  <c:v>7.41</c:v>
                </c:pt>
                <c:pt idx="71">
                  <c:v>7.42</c:v>
                </c:pt>
                <c:pt idx="72">
                  <c:v>7.42</c:v>
                </c:pt>
                <c:pt idx="73">
                  <c:v>7.42</c:v>
                </c:pt>
                <c:pt idx="74">
                  <c:v>7.42</c:v>
                </c:pt>
                <c:pt idx="75">
                  <c:v>7.42</c:v>
                </c:pt>
                <c:pt idx="76">
                  <c:v>7.41</c:v>
                </c:pt>
                <c:pt idx="77">
                  <c:v>7.43</c:v>
                </c:pt>
                <c:pt idx="78">
                  <c:v>7.41</c:v>
                </c:pt>
                <c:pt idx="79">
                  <c:v>7.41</c:v>
                </c:pt>
                <c:pt idx="80">
                  <c:v>7.44</c:v>
                </c:pt>
                <c:pt idx="81">
                  <c:v>7.42</c:v>
                </c:pt>
                <c:pt idx="82">
                  <c:v>7.43</c:v>
                </c:pt>
                <c:pt idx="83">
                  <c:v>7.42</c:v>
                </c:pt>
                <c:pt idx="84">
                  <c:v>7.42</c:v>
                </c:pt>
                <c:pt idx="85">
                  <c:v>7.44</c:v>
                </c:pt>
                <c:pt idx="86">
                  <c:v>7.45</c:v>
                </c:pt>
                <c:pt idx="87">
                  <c:v>7.43</c:v>
                </c:pt>
                <c:pt idx="88">
                  <c:v>7.43</c:v>
                </c:pt>
                <c:pt idx="89">
                  <c:v>7.45</c:v>
                </c:pt>
                <c:pt idx="90">
                  <c:v>7.45</c:v>
                </c:pt>
                <c:pt idx="91">
                  <c:v>7.44</c:v>
                </c:pt>
                <c:pt idx="92">
                  <c:v>7.44</c:v>
                </c:pt>
                <c:pt idx="93">
                  <c:v>7.44</c:v>
                </c:pt>
                <c:pt idx="94">
                  <c:v>7.43</c:v>
                </c:pt>
                <c:pt idx="95">
                  <c:v>7.43</c:v>
                </c:pt>
                <c:pt idx="96">
                  <c:v>7.43</c:v>
                </c:pt>
                <c:pt idx="97">
                  <c:v>7.45</c:v>
                </c:pt>
                <c:pt idx="98">
                  <c:v>7.45</c:v>
                </c:pt>
                <c:pt idx="99">
                  <c:v>7.45</c:v>
                </c:pt>
                <c:pt idx="100">
                  <c:v>7.45</c:v>
                </c:pt>
                <c:pt idx="101">
                  <c:v>7.45</c:v>
                </c:pt>
                <c:pt idx="102">
                  <c:v>7.45</c:v>
                </c:pt>
                <c:pt idx="103">
                  <c:v>7.49</c:v>
                </c:pt>
                <c:pt idx="104">
                  <c:v>7.51</c:v>
                </c:pt>
                <c:pt idx="105">
                  <c:v>7.54</c:v>
                </c:pt>
                <c:pt idx="106">
                  <c:v>7.56</c:v>
                </c:pt>
                <c:pt idx="107">
                  <c:v>7.56</c:v>
                </c:pt>
                <c:pt idx="108">
                  <c:v>7.58</c:v>
                </c:pt>
                <c:pt idx="109">
                  <c:v>7.64</c:v>
                </c:pt>
                <c:pt idx="110">
                  <c:v>7.69</c:v>
                </c:pt>
                <c:pt idx="111">
                  <c:v>7.7</c:v>
                </c:pt>
                <c:pt idx="112">
                  <c:v>7.7</c:v>
                </c:pt>
                <c:pt idx="113">
                  <c:v>7.73</c:v>
                </c:pt>
                <c:pt idx="114">
                  <c:v>7.73</c:v>
                </c:pt>
                <c:pt idx="115">
                  <c:v>7.75</c:v>
                </c:pt>
                <c:pt idx="116">
                  <c:v>7.76</c:v>
                </c:pt>
                <c:pt idx="117">
                  <c:v>7.89</c:v>
                </c:pt>
                <c:pt idx="118">
                  <c:v>8.01</c:v>
                </c:pt>
                <c:pt idx="119">
                  <c:v>8.1199999999999992</c:v>
                </c:pt>
                <c:pt idx="120">
                  <c:v>8.18</c:v>
                </c:pt>
                <c:pt idx="121">
                  <c:v>8.26</c:v>
                </c:pt>
                <c:pt idx="122">
                  <c:v>8.4</c:v>
                </c:pt>
                <c:pt idx="123">
                  <c:v>8.5500000000000007</c:v>
                </c:pt>
                <c:pt idx="124">
                  <c:v>8.61</c:v>
                </c:pt>
                <c:pt idx="125">
                  <c:v>8.66</c:v>
                </c:pt>
                <c:pt idx="126">
                  <c:v>8.77</c:v>
                </c:pt>
                <c:pt idx="127">
                  <c:v>8.81</c:v>
                </c:pt>
                <c:pt idx="128">
                  <c:v>8.83</c:v>
                </c:pt>
                <c:pt idx="129">
                  <c:v>8.85</c:v>
                </c:pt>
                <c:pt idx="130">
                  <c:v>8.82</c:v>
                </c:pt>
                <c:pt idx="131">
                  <c:v>8.83</c:v>
                </c:pt>
                <c:pt idx="132">
                  <c:v>8.75</c:v>
                </c:pt>
                <c:pt idx="133">
                  <c:v>8.68</c:v>
                </c:pt>
                <c:pt idx="134">
                  <c:v>8.6199999999999992</c:v>
                </c:pt>
                <c:pt idx="135">
                  <c:v>8.59</c:v>
                </c:pt>
                <c:pt idx="136">
                  <c:v>8.58</c:v>
                </c:pt>
                <c:pt idx="137">
                  <c:v>8.57</c:v>
                </c:pt>
                <c:pt idx="138">
                  <c:v>8.5500000000000007</c:v>
                </c:pt>
                <c:pt idx="139">
                  <c:v>8.5299999999999994</c:v>
                </c:pt>
                <c:pt idx="140">
                  <c:v>8.5299999999999994</c:v>
                </c:pt>
                <c:pt idx="141">
                  <c:v>8.5299999999999994</c:v>
                </c:pt>
                <c:pt idx="142">
                  <c:v>8.56</c:v>
                </c:pt>
                <c:pt idx="143">
                  <c:v>8.56</c:v>
                </c:pt>
                <c:pt idx="144">
                  <c:v>8.5299999999999994</c:v>
                </c:pt>
                <c:pt idx="145">
                  <c:v>8.5500000000000007</c:v>
                </c:pt>
                <c:pt idx="146">
                  <c:v>8.52</c:v>
                </c:pt>
                <c:pt idx="147">
                  <c:v>8.48</c:v>
                </c:pt>
                <c:pt idx="148">
                  <c:v>8.4600000000000009</c:v>
                </c:pt>
                <c:pt idx="149">
                  <c:v>8.4600000000000009</c:v>
                </c:pt>
                <c:pt idx="150">
                  <c:v>8.42</c:v>
                </c:pt>
                <c:pt idx="151">
                  <c:v>8.41</c:v>
                </c:pt>
                <c:pt idx="152">
                  <c:v>8.41</c:v>
                </c:pt>
                <c:pt idx="153">
                  <c:v>8.4</c:v>
                </c:pt>
                <c:pt idx="154">
                  <c:v>8.4</c:v>
                </c:pt>
                <c:pt idx="155">
                  <c:v>8.41</c:v>
                </c:pt>
                <c:pt idx="156">
                  <c:v>8.44</c:v>
                </c:pt>
                <c:pt idx="157">
                  <c:v>8.5299999999999994</c:v>
                </c:pt>
                <c:pt idx="158">
                  <c:v>8.6300000000000008</c:v>
                </c:pt>
                <c:pt idx="159">
                  <c:v>8.73</c:v>
                </c:pt>
                <c:pt idx="160">
                  <c:v>8.8699999999999992</c:v>
                </c:pt>
                <c:pt idx="161">
                  <c:v>8.98</c:v>
                </c:pt>
                <c:pt idx="162">
                  <c:v>8.9700000000000006</c:v>
                </c:pt>
                <c:pt idx="163">
                  <c:v>9.01</c:v>
                </c:pt>
                <c:pt idx="164">
                  <c:v>9.0299999999999994</c:v>
                </c:pt>
                <c:pt idx="165">
                  <c:v>9.06</c:v>
                </c:pt>
                <c:pt idx="166">
                  <c:v>9.11</c:v>
                </c:pt>
                <c:pt idx="167">
                  <c:v>9.07</c:v>
                </c:pt>
                <c:pt idx="168">
                  <c:v>9.1</c:v>
                </c:pt>
                <c:pt idx="169">
                  <c:v>9.14</c:v>
                </c:pt>
                <c:pt idx="170">
                  <c:v>9.19</c:v>
                </c:pt>
                <c:pt idx="171">
                  <c:v>9.3699999999999992</c:v>
                </c:pt>
                <c:pt idx="172">
                  <c:v>9.42</c:v>
                </c:pt>
                <c:pt idx="173">
                  <c:v>9.4700000000000006</c:v>
                </c:pt>
                <c:pt idx="174">
                  <c:v>9.5</c:v>
                </c:pt>
                <c:pt idx="175">
                  <c:v>9.6</c:v>
                </c:pt>
                <c:pt idx="176">
                  <c:v>9.6199999999999992</c:v>
                </c:pt>
                <c:pt idx="177">
                  <c:v>9.74</c:v>
                </c:pt>
                <c:pt idx="178">
                  <c:v>9.8800000000000008</c:v>
                </c:pt>
                <c:pt idx="179">
                  <c:v>9.92</c:v>
                </c:pt>
                <c:pt idx="180">
                  <c:v>10</c:v>
                </c:pt>
                <c:pt idx="181">
                  <c:v>10.029999999999999</c:v>
                </c:pt>
                <c:pt idx="182">
                  <c:v>10.02</c:v>
                </c:pt>
                <c:pt idx="183">
                  <c:v>9.9600000000000009</c:v>
                </c:pt>
                <c:pt idx="184">
                  <c:v>9.99</c:v>
                </c:pt>
                <c:pt idx="185">
                  <c:v>9.94</c:v>
                </c:pt>
                <c:pt idx="186">
                  <c:v>9.8699999999999992</c:v>
                </c:pt>
                <c:pt idx="187">
                  <c:v>9.81</c:v>
                </c:pt>
                <c:pt idx="188">
                  <c:v>9.81</c:v>
                </c:pt>
                <c:pt idx="189">
                  <c:v>9.73</c:v>
                </c:pt>
                <c:pt idx="190">
                  <c:v>9.7200000000000006</c:v>
                </c:pt>
                <c:pt idx="191">
                  <c:v>9.69</c:v>
                </c:pt>
                <c:pt idx="192">
                  <c:v>9.6300000000000008</c:v>
                </c:pt>
                <c:pt idx="193">
                  <c:v>9.58</c:v>
                </c:pt>
                <c:pt idx="194">
                  <c:v>9.56</c:v>
                </c:pt>
                <c:pt idx="195">
                  <c:v>9.6</c:v>
                </c:pt>
                <c:pt idx="196">
                  <c:v>9.49</c:v>
                </c:pt>
                <c:pt idx="197">
                  <c:v>9.43</c:v>
                </c:pt>
                <c:pt idx="198">
                  <c:v>9.35</c:v>
                </c:pt>
                <c:pt idx="199">
                  <c:v>9.2899999999999991</c:v>
                </c:pt>
                <c:pt idx="200">
                  <c:v>9.1999999999999993</c:v>
                </c:pt>
                <c:pt idx="201">
                  <c:v>9.1300000000000008</c:v>
                </c:pt>
                <c:pt idx="202">
                  <c:v>9.07</c:v>
                </c:pt>
                <c:pt idx="203">
                  <c:v>9.02</c:v>
                </c:pt>
                <c:pt idx="204">
                  <c:v>9</c:v>
                </c:pt>
                <c:pt idx="205">
                  <c:v>8.89</c:v>
                </c:pt>
                <c:pt idx="206">
                  <c:v>8.86</c:v>
                </c:pt>
                <c:pt idx="207">
                  <c:v>8.86</c:v>
                </c:pt>
                <c:pt idx="208">
                  <c:v>8.83</c:v>
                </c:pt>
                <c:pt idx="209">
                  <c:v>8.81</c:v>
                </c:pt>
                <c:pt idx="210">
                  <c:v>8.8000000000000007</c:v>
                </c:pt>
                <c:pt idx="211">
                  <c:v>8.84</c:v>
                </c:pt>
                <c:pt idx="212">
                  <c:v>8.92</c:v>
                </c:pt>
                <c:pt idx="213">
                  <c:v>8.8800000000000008</c:v>
                </c:pt>
                <c:pt idx="214">
                  <c:v>8.92</c:v>
                </c:pt>
                <c:pt idx="215">
                  <c:v>8.92</c:v>
                </c:pt>
                <c:pt idx="216">
                  <c:v>8.89</c:v>
                </c:pt>
                <c:pt idx="217">
                  <c:v>8.89</c:v>
                </c:pt>
                <c:pt idx="218">
                  <c:v>8.9</c:v>
                </c:pt>
                <c:pt idx="219">
                  <c:v>8.8800000000000008</c:v>
                </c:pt>
                <c:pt idx="220">
                  <c:v>8.9</c:v>
                </c:pt>
                <c:pt idx="221">
                  <c:v>8.8800000000000008</c:v>
                </c:pt>
                <c:pt idx="222">
                  <c:v>8.9</c:v>
                </c:pt>
                <c:pt idx="223">
                  <c:v>8.89</c:v>
                </c:pt>
                <c:pt idx="224">
                  <c:v>8.89</c:v>
                </c:pt>
                <c:pt idx="225">
                  <c:v>8.89</c:v>
                </c:pt>
                <c:pt idx="226">
                  <c:v>8.89</c:v>
                </c:pt>
                <c:pt idx="227">
                  <c:v>8.93</c:v>
                </c:pt>
                <c:pt idx="228">
                  <c:v>8.98</c:v>
                </c:pt>
                <c:pt idx="229">
                  <c:v>9.02</c:v>
                </c:pt>
                <c:pt idx="230">
                  <c:v>9.08</c:v>
                </c:pt>
                <c:pt idx="231">
                  <c:v>9.16</c:v>
                </c:pt>
                <c:pt idx="232">
                  <c:v>9.14</c:v>
                </c:pt>
                <c:pt idx="233">
                  <c:v>9.14</c:v>
                </c:pt>
                <c:pt idx="234">
                  <c:v>9.1999999999999993</c:v>
                </c:pt>
                <c:pt idx="235">
                  <c:v>9.2100000000000009</c:v>
                </c:pt>
                <c:pt idx="236">
                  <c:v>9.2100000000000009</c:v>
                </c:pt>
                <c:pt idx="237">
                  <c:v>9.26</c:v>
                </c:pt>
                <c:pt idx="238">
                  <c:v>9.24</c:v>
                </c:pt>
                <c:pt idx="239">
                  <c:v>9.19</c:v>
                </c:pt>
                <c:pt idx="240">
                  <c:v>9.16</c:v>
                </c:pt>
                <c:pt idx="241">
                  <c:v>9.1199999999999992</c:v>
                </c:pt>
                <c:pt idx="242">
                  <c:v>9.11</c:v>
                </c:pt>
                <c:pt idx="243">
                  <c:v>9.11</c:v>
                </c:pt>
                <c:pt idx="244">
                  <c:v>9.11</c:v>
                </c:pt>
                <c:pt idx="245">
                  <c:v>9.08</c:v>
                </c:pt>
                <c:pt idx="246">
                  <c:v>9.09</c:v>
                </c:pt>
                <c:pt idx="247">
                  <c:v>9.1</c:v>
                </c:pt>
                <c:pt idx="248">
                  <c:v>9.07</c:v>
                </c:pt>
                <c:pt idx="249">
                  <c:v>9.01</c:v>
                </c:pt>
                <c:pt idx="250">
                  <c:v>9</c:v>
                </c:pt>
                <c:pt idx="251">
                  <c:v>8.9</c:v>
                </c:pt>
                <c:pt idx="252">
                  <c:v>8.86</c:v>
                </c:pt>
                <c:pt idx="253">
                  <c:v>8.83</c:v>
                </c:pt>
                <c:pt idx="254">
                  <c:v>8.81</c:v>
                </c:pt>
                <c:pt idx="255">
                  <c:v>8.75</c:v>
                </c:pt>
                <c:pt idx="256">
                  <c:v>8.77</c:v>
                </c:pt>
                <c:pt idx="257">
                  <c:v>8.75</c:v>
                </c:pt>
                <c:pt idx="258">
                  <c:v>8.75</c:v>
                </c:pt>
                <c:pt idx="259">
                  <c:v>8.75</c:v>
                </c:pt>
                <c:pt idx="260">
                  <c:v>8.6999999999999993</c:v>
                </c:pt>
                <c:pt idx="261">
                  <c:v>8.6999999999999993</c:v>
                </c:pt>
                <c:pt idx="262">
                  <c:v>8.75</c:v>
                </c:pt>
                <c:pt idx="263">
                  <c:v>8.75</c:v>
                </c:pt>
                <c:pt idx="264">
                  <c:v>8.75</c:v>
                </c:pt>
                <c:pt idx="265">
                  <c:v>8.75</c:v>
                </c:pt>
                <c:pt idx="266">
                  <c:v>8.75</c:v>
                </c:pt>
                <c:pt idx="267">
                  <c:v>8.7799999999999994</c:v>
                </c:pt>
                <c:pt idx="268">
                  <c:v>8.7799999999999994</c:v>
                </c:pt>
                <c:pt idx="269">
                  <c:v>8.7799999999999994</c:v>
                </c:pt>
                <c:pt idx="270">
                  <c:v>8.83</c:v>
                </c:pt>
                <c:pt idx="271">
                  <c:v>8.8800000000000008</c:v>
                </c:pt>
                <c:pt idx="272">
                  <c:v>8.9</c:v>
                </c:pt>
                <c:pt idx="273">
                  <c:v>8.93</c:v>
                </c:pt>
                <c:pt idx="274">
                  <c:v>8.93</c:v>
                </c:pt>
                <c:pt idx="275">
                  <c:v>8.93</c:v>
                </c:pt>
                <c:pt idx="276">
                  <c:v>8.9</c:v>
                </c:pt>
                <c:pt idx="277">
                  <c:v>8.98</c:v>
                </c:pt>
                <c:pt idx="278">
                  <c:v>9</c:v>
                </c:pt>
                <c:pt idx="279">
                  <c:v>9</c:v>
                </c:pt>
                <c:pt idx="280">
                  <c:v>9</c:v>
                </c:pt>
                <c:pt idx="281">
                  <c:v>9</c:v>
                </c:pt>
                <c:pt idx="282">
                  <c:v>9</c:v>
                </c:pt>
                <c:pt idx="283">
                  <c:v>8.9700000000000006</c:v>
                </c:pt>
                <c:pt idx="284">
                  <c:v>8.9700000000000006</c:v>
                </c:pt>
                <c:pt idx="285">
                  <c:v>8.9700000000000006</c:v>
                </c:pt>
                <c:pt idx="286">
                  <c:v>8.9</c:v>
                </c:pt>
                <c:pt idx="287">
                  <c:v>8.9499999999999993</c:v>
                </c:pt>
                <c:pt idx="288">
                  <c:v>8.9499999999999993</c:v>
                </c:pt>
                <c:pt idx="289">
                  <c:v>8.9499999999999993</c:v>
                </c:pt>
                <c:pt idx="290">
                  <c:v>8.9</c:v>
                </c:pt>
                <c:pt idx="291">
                  <c:v>8.85</c:v>
                </c:pt>
                <c:pt idx="292">
                  <c:v>8.8000000000000007</c:v>
                </c:pt>
                <c:pt idx="293">
                  <c:v>8.8000000000000007</c:v>
                </c:pt>
                <c:pt idx="294">
                  <c:v>8.8000000000000007</c:v>
                </c:pt>
                <c:pt idx="295">
                  <c:v>8.8000000000000007</c:v>
                </c:pt>
                <c:pt idx="296">
                  <c:v>8.8000000000000007</c:v>
                </c:pt>
                <c:pt idx="297">
                  <c:v>8.8000000000000007</c:v>
                </c:pt>
                <c:pt idx="298">
                  <c:v>8.7799999999999994</c:v>
                </c:pt>
                <c:pt idx="299">
                  <c:v>8.6999999999999993</c:v>
                </c:pt>
                <c:pt idx="300">
                  <c:v>8.73</c:v>
                </c:pt>
                <c:pt idx="301">
                  <c:v>8.73</c:v>
                </c:pt>
                <c:pt idx="302">
                  <c:v>8.73</c:v>
                </c:pt>
                <c:pt idx="303">
                  <c:v>8.68</c:v>
                </c:pt>
                <c:pt idx="304">
                  <c:v>8.6999999999999993</c:v>
                </c:pt>
                <c:pt idx="305">
                  <c:v>8.65</c:v>
                </c:pt>
                <c:pt idx="306">
                  <c:v>8.65</c:v>
                </c:pt>
                <c:pt idx="307">
                  <c:v>8.65</c:v>
                </c:pt>
                <c:pt idx="308">
                  <c:v>8.6999999999999993</c:v>
                </c:pt>
                <c:pt idx="309">
                  <c:v>8.6999999999999993</c:v>
                </c:pt>
                <c:pt idx="310">
                  <c:v>8.6999999999999993</c:v>
                </c:pt>
                <c:pt idx="311">
                  <c:v>8.6999999999999993</c:v>
                </c:pt>
                <c:pt idx="312">
                  <c:v>8.75</c:v>
                </c:pt>
                <c:pt idx="313">
                  <c:v>8.75</c:v>
                </c:pt>
                <c:pt idx="314">
                  <c:v>8.7799999999999994</c:v>
                </c:pt>
                <c:pt idx="315">
                  <c:v>8.7799999999999994</c:v>
                </c:pt>
                <c:pt idx="316">
                  <c:v>8.7799999999999994</c:v>
                </c:pt>
                <c:pt idx="317">
                  <c:v>8.83</c:v>
                </c:pt>
                <c:pt idx="318">
                  <c:v>8.85</c:v>
                </c:pt>
                <c:pt idx="319">
                  <c:v>8.85</c:v>
                </c:pt>
                <c:pt idx="320">
                  <c:v>8.85</c:v>
                </c:pt>
                <c:pt idx="321">
                  <c:v>8.85</c:v>
                </c:pt>
                <c:pt idx="322">
                  <c:v>8.85</c:v>
                </c:pt>
                <c:pt idx="323">
                  <c:v>8.8800000000000008</c:v>
                </c:pt>
                <c:pt idx="324">
                  <c:v>8.9499999999999993</c:v>
                </c:pt>
                <c:pt idx="325">
                  <c:v>8.93</c:v>
                </c:pt>
                <c:pt idx="326">
                  <c:v>8.9499999999999993</c:v>
                </c:pt>
                <c:pt idx="327">
                  <c:v>8.9499999999999993</c:v>
                </c:pt>
                <c:pt idx="328">
                  <c:v>8.93</c:v>
                </c:pt>
                <c:pt idx="329">
                  <c:v>8.9499999999999993</c:v>
                </c:pt>
                <c:pt idx="330">
                  <c:v>8.9499999999999993</c:v>
                </c:pt>
                <c:pt idx="331">
                  <c:v>8.93</c:v>
                </c:pt>
                <c:pt idx="332">
                  <c:v>8.93</c:v>
                </c:pt>
                <c:pt idx="333">
                  <c:v>8.8800000000000008</c:v>
                </c:pt>
                <c:pt idx="334">
                  <c:v>8.9</c:v>
                </c:pt>
                <c:pt idx="335">
                  <c:v>8.9</c:v>
                </c:pt>
                <c:pt idx="336">
                  <c:v>8.9</c:v>
                </c:pt>
                <c:pt idx="337">
                  <c:v>8.9</c:v>
                </c:pt>
                <c:pt idx="338">
                  <c:v>8.93</c:v>
                </c:pt>
                <c:pt idx="339">
                  <c:v>8.93</c:v>
                </c:pt>
                <c:pt idx="340">
                  <c:v>8.93</c:v>
                </c:pt>
                <c:pt idx="341">
                  <c:v>8.9</c:v>
                </c:pt>
                <c:pt idx="342">
                  <c:v>8.9</c:v>
                </c:pt>
                <c:pt idx="343">
                  <c:v>8.93</c:v>
                </c:pt>
                <c:pt idx="344">
                  <c:v>8.93</c:v>
                </c:pt>
                <c:pt idx="345">
                  <c:v>8.93</c:v>
                </c:pt>
                <c:pt idx="346">
                  <c:v>8.9499999999999993</c:v>
                </c:pt>
                <c:pt idx="347">
                  <c:v>8.9499999999999993</c:v>
                </c:pt>
                <c:pt idx="348">
                  <c:v>8.9499999999999993</c:v>
                </c:pt>
                <c:pt idx="349">
                  <c:v>8.9499999999999993</c:v>
                </c:pt>
                <c:pt idx="350">
                  <c:v>9</c:v>
                </c:pt>
                <c:pt idx="351">
                  <c:v>9</c:v>
                </c:pt>
                <c:pt idx="352">
                  <c:v>9.0299999999999994</c:v>
                </c:pt>
                <c:pt idx="353">
                  <c:v>8.98</c:v>
                </c:pt>
                <c:pt idx="354">
                  <c:v>9.0500000000000007</c:v>
                </c:pt>
                <c:pt idx="355">
                  <c:v>9.1300000000000008</c:v>
                </c:pt>
                <c:pt idx="356">
                  <c:v>9.15</c:v>
                </c:pt>
                <c:pt idx="357">
                  <c:v>9.15</c:v>
                </c:pt>
                <c:pt idx="358">
                  <c:v>9.15</c:v>
                </c:pt>
                <c:pt idx="359">
                  <c:v>9.15</c:v>
                </c:pt>
                <c:pt idx="360">
                  <c:v>9.15</c:v>
                </c:pt>
                <c:pt idx="361">
                  <c:v>9.23</c:v>
                </c:pt>
                <c:pt idx="362">
                  <c:v>9.23</c:v>
                </c:pt>
                <c:pt idx="363">
                  <c:v>9.25</c:v>
                </c:pt>
                <c:pt idx="364">
                  <c:v>9.2799999999999994</c:v>
                </c:pt>
                <c:pt idx="365">
                  <c:v>9.33</c:v>
                </c:pt>
                <c:pt idx="366">
                  <c:v>9.3800000000000008</c:v>
                </c:pt>
                <c:pt idx="367">
                  <c:v>9.43</c:v>
                </c:pt>
                <c:pt idx="368">
                  <c:v>9.48</c:v>
                </c:pt>
                <c:pt idx="369">
                  <c:v>9.5500000000000007</c:v>
                </c:pt>
                <c:pt idx="370">
                  <c:v>9.58</c:v>
                </c:pt>
                <c:pt idx="371">
                  <c:v>9.68</c:v>
                </c:pt>
                <c:pt idx="372">
                  <c:v>9.68</c:v>
                </c:pt>
                <c:pt idx="373">
                  <c:v>9.6999999999999993</c:v>
                </c:pt>
                <c:pt idx="374">
                  <c:v>9.73</c:v>
                </c:pt>
                <c:pt idx="375">
                  <c:v>9.6999999999999993</c:v>
                </c:pt>
                <c:pt idx="376">
                  <c:v>9.73</c:v>
                </c:pt>
                <c:pt idx="377">
                  <c:v>9.73</c:v>
                </c:pt>
                <c:pt idx="378">
                  <c:v>9.73</c:v>
                </c:pt>
                <c:pt idx="379">
                  <c:v>9.75</c:v>
                </c:pt>
                <c:pt idx="380">
                  <c:v>9.75</c:v>
                </c:pt>
                <c:pt idx="381">
                  <c:v>9.7799999999999994</c:v>
                </c:pt>
                <c:pt idx="382">
                  <c:v>9.7799999999999994</c:v>
                </c:pt>
                <c:pt idx="383">
                  <c:v>9.7799999999999994</c:v>
                </c:pt>
                <c:pt idx="384">
                  <c:v>9.8000000000000007</c:v>
                </c:pt>
                <c:pt idx="385">
                  <c:v>9.75</c:v>
                </c:pt>
                <c:pt idx="386">
                  <c:v>9.75</c:v>
                </c:pt>
                <c:pt idx="387">
                  <c:v>9.75</c:v>
                </c:pt>
                <c:pt idx="388">
                  <c:v>9.75</c:v>
                </c:pt>
                <c:pt idx="389">
                  <c:v>9.7799999999999994</c:v>
                </c:pt>
                <c:pt idx="390">
                  <c:v>9.85</c:v>
                </c:pt>
                <c:pt idx="391">
                  <c:v>9.85</c:v>
                </c:pt>
                <c:pt idx="392">
                  <c:v>9.85</c:v>
                </c:pt>
                <c:pt idx="393">
                  <c:v>9.8800000000000008</c:v>
                </c:pt>
                <c:pt idx="394">
                  <c:v>9.9</c:v>
                </c:pt>
                <c:pt idx="395">
                  <c:v>10.050000000000001</c:v>
                </c:pt>
                <c:pt idx="396">
                  <c:v>10.199999999999999</c:v>
                </c:pt>
                <c:pt idx="397">
                  <c:v>10.28</c:v>
                </c:pt>
                <c:pt idx="398">
                  <c:v>10.3</c:v>
                </c:pt>
                <c:pt idx="399">
                  <c:v>10.35</c:v>
                </c:pt>
                <c:pt idx="400">
                  <c:v>10.35</c:v>
                </c:pt>
                <c:pt idx="401">
                  <c:v>10.35</c:v>
                </c:pt>
                <c:pt idx="402">
                  <c:v>10.38</c:v>
                </c:pt>
                <c:pt idx="403">
                  <c:v>10.38</c:v>
                </c:pt>
                <c:pt idx="404">
                  <c:v>10.38</c:v>
                </c:pt>
                <c:pt idx="405">
                  <c:v>10.4</c:v>
                </c:pt>
                <c:pt idx="406">
                  <c:v>10.4</c:v>
                </c:pt>
                <c:pt idx="407">
                  <c:v>10.4</c:v>
                </c:pt>
                <c:pt idx="408">
                  <c:v>10.43</c:v>
                </c:pt>
                <c:pt idx="409">
                  <c:v>10.4</c:v>
                </c:pt>
                <c:pt idx="410">
                  <c:v>10.4</c:v>
                </c:pt>
                <c:pt idx="411">
                  <c:v>10.43</c:v>
                </c:pt>
                <c:pt idx="412">
                  <c:v>10.4</c:v>
                </c:pt>
                <c:pt idx="413">
                  <c:v>10.4</c:v>
                </c:pt>
                <c:pt idx="414">
                  <c:v>10.45</c:v>
                </c:pt>
                <c:pt idx="415">
                  <c:v>10.45</c:v>
                </c:pt>
                <c:pt idx="416">
                  <c:v>10.48</c:v>
                </c:pt>
                <c:pt idx="417">
                  <c:v>10.48</c:v>
                </c:pt>
                <c:pt idx="418">
                  <c:v>10.5</c:v>
                </c:pt>
                <c:pt idx="419">
                  <c:v>10.53</c:v>
                </c:pt>
                <c:pt idx="420">
                  <c:v>10.6</c:v>
                </c:pt>
                <c:pt idx="421">
                  <c:v>10.68</c:v>
                </c:pt>
                <c:pt idx="422">
                  <c:v>10.73</c:v>
                </c:pt>
                <c:pt idx="423">
                  <c:v>10.75</c:v>
                </c:pt>
                <c:pt idx="424">
                  <c:v>10.9</c:v>
                </c:pt>
                <c:pt idx="425">
                  <c:v>11.03</c:v>
                </c:pt>
                <c:pt idx="426">
                  <c:v>11.05</c:v>
                </c:pt>
                <c:pt idx="427">
                  <c:v>11.1</c:v>
                </c:pt>
                <c:pt idx="428">
                  <c:v>11.1</c:v>
                </c:pt>
                <c:pt idx="429">
                  <c:v>11.13</c:v>
                </c:pt>
                <c:pt idx="430">
                  <c:v>11.08</c:v>
                </c:pt>
                <c:pt idx="431">
                  <c:v>11.08</c:v>
                </c:pt>
                <c:pt idx="432">
                  <c:v>11.08</c:v>
                </c:pt>
                <c:pt idx="433">
                  <c:v>11.08</c:v>
                </c:pt>
                <c:pt idx="434">
                  <c:v>11.08</c:v>
                </c:pt>
                <c:pt idx="435">
                  <c:v>11.08</c:v>
                </c:pt>
                <c:pt idx="436">
                  <c:v>11.1</c:v>
                </c:pt>
                <c:pt idx="437">
                  <c:v>11.13</c:v>
                </c:pt>
                <c:pt idx="438">
                  <c:v>11.2</c:v>
                </c:pt>
                <c:pt idx="439">
                  <c:v>11.3</c:v>
                </c:pt>
                <c:pt idx="440">
                  <c:v>11.35</c:v>
                </c:pt>
                <c:pt idx="441">
                  <c:v>11.35</c:v>
                </c:pt>
                <c:pt idx="442">
                  <c:v>11.35</c:v>
                </c:pt>
                <c:pt idx="443">
                  <c:v>11.45</c:v>
                </c:pt>
                <c:pt idx="444">
                  <c:v>11.75</c:v>
                </c:pt>
                <c:pt idx="445">
                  <c:v>12</c:v>
                </c:pt>
                <c:pt idx="446">
                  <c:v>12.8</c:v>
                </c:pt>
                <c:pt idx="447">
                  <c:v>12.85</c:v>
                </c:pt>
                <c:pt idx="448">
                  <c:v>12.8</c:v>
                </c:pt>
                <c:pt idx="449">
                  <c:v>12.8</c:v>
                </c:pt>
                <c:pt idx="450">
                  <c:v>12.9</c:v>
                </c:pt>
                <c:pt idx="451">
                  <c:v>12.9</c:v>
                </c:pt>
                <c:pt idx="452">
                  <c:v>12.9</c:v>
                </c:pt>
                <c:pt idx="453">
                  <c:v>12.9</c:v>
                </c:pt>
                <c:pt idx="454">
                  <c:v>12.9</c:v>
                </c:pt>
                <c:pt idx="455">
                  <c:v>12.85</c:v>
                </c:pt>
                <c:pt idx="456">
                  <c:v>12.9</c:v>
                </c:pt>
                <c:pt idx="457">
                  <c:v>12.87</c:v>
                </c:pt>
                <c:pt idx="458">
                  <c:v>12.89</c:v>
                </c:pt>
                <c:pt idx="459">
                  <c:v>12.85</c:v>
                </c:pt>
                <c:pt idx="460">
                  <c:v>12.85</c:v>
                </c:pt>
                <c:pt idx="461">
                  <c:v>12.88</c:v>
                </c:pt>
                <c:pt idx="462">
                  <c:v>13.03</c:v>
                </c:pt>
                <c:pt idx="463">
                  <c:v>13.59</c:v>
                </c:pt>
                <c:pt idx="464">
                  <c:v>14</c:v>
                </c:pt>
                <c:pt idx="465">
                  <c:v>15.4</c:v>
                </c:pt>
                <c:pt idx="466">
                  <c:v>15.7</c:v>
                </c:pt>
                <c:pt idx="467">
                  <c:v>16.03</c:v>
                </c:pt>
                <c:pt idx="468">
                  <c:v>16.350000000000001</c:v>
                </c:pt>
                <c:pt idx="469">
                  <c:v>16.350000000000001</c:v>
                </c:pt>
                <c:pt idx="470">
                  <c:v>16.350000000000001</c:v>
                </c:pt>
                <c:pt idx="471">
                  <c:v>16.25</c:v>
                </c:pt>
                <c:pt idx="472">
                  <c:v>15.9</c:v>
                </c:pt>
                <c:pt idx="473">
                  <c:v>14.68</c:v>
                </c:pt>
                <c:pt idx="474">
                  <c:v>14.15</c:v>
                </c:pt>
                <c:pt idx="475">
                  <c:v>13.38</c:v>
                </c:pt>
                <c:pt idx="476">
                  <c:v>13.2</c:v>
                </c:pt>
                <c:pt idx="477">
                  <c:v>13.06</c:v>
                </c:pt>
                <c:pt idx="478">
                  <c:v>12.85</c:v>
                </c:pt>
                <c:pt idx="479">
                  <c:v>12.58</c:v>
                </c:pt>
                <c:pt idx="480">
                  <c:v>12.35</c:v>
                </c:pt>
                <c:pt idx="481">
                  <c:v>12.18</c:v>
                </c:pt>
                <c:pt idx="482">
                  <c:v>12.23</c:v>
                </c:pt>
                <c:pt idx="483">
                  <c:v>12.18</c:v>
                </c:pt>
                <c:pt idx="484">
                  <c:v>12.18</c:v>
                </c:pt>
                <c:pt idx="485">
                  <c:v>12.25</c:v>
                </c:pt>
                <c:pt idx="486">
                  <c:v>12.25</c:v>
                </c:pt>
                <c:pt idx="487">
                  <c:v>12.55</c:v>
                </c:pt>
                <c:pt idx="488">
                  <c:v>12.8</c:v>
                </c:pt>
                <c:pt idx="489">
                  <c:v>12.95</c:v>
                </c:pt>
                <c:pt idx="490">
                  <c:v>13.03</c:v>
                </c:pt>
                <c:pt idx="491">
                  <c:v>13.08</c:v>
                </c:pt>
                <c:pt idx="492">
                  <c:v>13.25</c:v>
                </c:pt>
                <c:pt idx="493">
                  <c:v>13.43</c:v>
                </c:pt>
                <c:pt idx="494">
                  <c:v>13.6</c:v>
                </c:pt>
                <c:pt idx="495">
                  <c:v>13.73</c:v>
                </c:pt>
                <c:pt idx="496">
                  <c:v>13.78</c:v>
                </c:pt>
                <c:pt idx="497">
                  <c:v>13.85</c:v>
                </c:pt>
                <c:pt idx="498">
                  <c:v>14</c:v>
                </c:pt>
                <c:pt idx="499">
                  <c:v>14.08</c:v>
                </c:pt>
                <c:pt idx="500">
                  <c:v>14.18</c:v>
                </c:pt>
                <c:pt idx="501">
                  <c:v>14.28</c:v>
                </c:pt>
                <c:pt idx="502">
                  <c:v>14.28</c:v>
                </c:pt>
                <c:pt idx="503">
                  <c:v>14.43</c:v>
                </c:pt>
                <c:pt idx="504">
                  <c:v>14.83</c:v>
                </c:pt>
                <c:pt idx="505">
                  <c:v>14.95</c:v>
                </c:pt>
                <c:pt idx="506">
                  <c:v>14.95</c:v>
                </c:pt>
                <c:pt idx="507">
                  <c:v>14.95</c:v>
                </c:pt>
                <c:pt idx="508">
                  <c:v>14.8</c:v>
                </c:pt>
                <c:pt idx="509">
                  <c:v>14.85</c:v>
                </c:pt>
                <c:pt idx="510">
                  <c:v>14.85</c:v>
                </c:pt>
                <c:pt idx="511">
                  <c:v>15.07</c:v>
                </c:pt>
                <c:pt idx="512">
                  <c:v>15</c:v>
                </c:pt>
                <c:pt idx="513">
                  <c:v>15.03</c:v>
                </c:pt>
                <c:pt idx="514">
                  <c:v>15.2</c:v>
                </c:pt>
                <c:pt idx="515">
                  <c:v>15.3</c:v>
                </c:pt>
                <c:pt idx="516">
                  <c:v>15.4</c:v>
                </c:pt>
                <c:pt idx="517">
                  <c:v>15.4</c:v>
                </c:pt>
                <c:pt idx="518">
                  <c:v>15.4</c:v>
                </c:pt>
                <c:pt idx="519">
                  <c:v>15.4</c:v>
                </c:pt>
                <c:pt idx="520">
                  <c:v>15.4</c:v>
                </c:pt>
                <c:pt idx="521">
                  <c:v>15.5</c:v>
                </c:pt>
                <c:pt idx="522">
                  <c:v>15.65</c:v>
                </c:pt>
                <c:pt idx="523">
                  <c:v>15.77</c:v>
                </c:pt>
                <c:pt idx="524">
                  <c:v>15.82</c:v>
                </c:pt>
                <c:pt idx="525">
                  <c:v>16.12</c:v>
                </c:pt>
                <c:pt idx="526">
                  <c:v>16.64</c:v>
                </c:pt>
                <c:pt idx="527">
                  <c:v>16.63</c:v>
                </c:pt>
                <c:pt idx="528">
                  <c:v>16.8</c:v>
                </c:pt>
                <c:pt idx="529">
                  <c:v>16.760000000000002</c:v>
                </c:pt>
                <c:pt idx="530">
                  <c:v>16.690000000000001</c:v>
                </c:pt>
                <c:pt idx="531">
                  <c:v>16.71</c:v>
                </c:pt>
                <c:pt idx="532">
                  <c:v>16.62</c:v>
                </c:pt>
                <c:pt idx="533">
                  <c:v>16.64</c:v>
                </c:pt>
                <c:pt idx="534">
                  <c:v>16.79</c:v>
                </c:pt>
                <c:pt idx="535">
                  <c:v>16.739999999999998</c:v>
                </c:pt>
                <c:pt idx="536">
                  <c:v>16.88</c:v>
                </c:pt>
                <c:pt idx="537">
                  <c:v>17.11</c:v>
                </c:pt>
                <c:pt idx="538">
                  <c:v>17.13</c:v>
                </c:pt>
                <c:pt idx="539">
                  <c:v>17.27</c:v>
                </c:pt>
                <c:pt idx="540">
                  <c:v>17.260000000000002</c:v>
                </c:pt>
                <c:pt idx="541">
                  <c:v>17.48</c:v>
                </c:pt>
                <c:pt idx="542">
                  <c:v>17.79</c:v>
                </c:pt>
                <c:pt idx="543">
                  <c:v>18.22</c:v>
                </c:pt>
                <c:pt idx="544">
                  <c:v>18.27</c:v>
                </c:pt>
                <c:pt idx="545">
                  <c:v>18.36</c:v>
                </c:pt>
                <c:pt idx="546">
                  <c:v>18.28</c:v>
                </c:pt>
                <c:pt idx="547">
                  <c:v>18.63</c:v>
                </c:pt>
                <c:pt idx="548">
                  <c:v>18.46</c:v>
                </c:pt>
                <c:pt idx="549">
                  <c:v>18.440000000000001</c:v>
                </c:pt>
                <c:pt idx="550">
                  <c:v>18.37</c:v>
                </c:pt>
                <c:pt idx="551">
                  <c:v>18.02</c:v>
                </c:pt>
                <c:pt idx="552">
                  <c:v>17.7</c:v>
                </c:pt>
                <c:pt idx="553">
                  <c:v>17.21</c:v>
                </c:pt>
                <c:pt idx="554">
                  <c:v>16.899999999999999</c:v>
                </c:pt>
                <c:pt idx="555">
                  <c:v>16.940000000000001</c:v>
                </c:pt>
                <c:pt idx="556">
                  <c:v>16.899999999999999</c:v>
                </c:pt>
                <c:pt idx="557">
                  <c:v>16.994999999999997</c:v>
                </c:pt>
                <c:pt idx="558">
                  <c:v>17.3</c:v>
                </c:pt>
                <c:pt idx="559">
                  <c:v>17.440000000000001</c:v>
                </c:pt>
                <c:pt idx="560">
                  <c:v>17.61</c:v>
                </c:pt>
                <c:pt idx="561">
                  <c:v>17.59</c:v>
                </c:pt>
                <c:pt idx="562">
                  <c:v>17.559999999999999</c:v>
                </c:pt>
                <c:pt idx="563">
                  <c:v>17.649999999999999</c:v>
                </c:pt>
                <c:pt idx="564">
                  <c:v>17.66</c:v>
                </c:pt>
                <c:pt idx="565">
                  <c:v>17.52</c:v>
                </c:pt>
                <c:pt idx="566">
                  <c:v>17.29</c:v>
                </c:pt>
                <c:pt idx="567">
                  <c:v>17.190000000000001</c:v>
                </c:pt>
                <c:pt idx="568">
                  <c:v>17.12</c:v>
                </c:pt>
                <c:pt idx="569">
                  <c:v>17.04</c:v>
                </c:pt>
                <c:pt idx="570">
                  <c:v>16.95</c:v>
                </c:pt>
                <c:pt idx="571">
                  <c:v>16.91</c:v>
                </c:pt>
                <c:pt idx="572">
                  <c:v>16.93</c:v>
                </c:pt>
                <c:pt idx="573">
                  <c:v>16.86</c:v>
                </c:pt>
                <c:pt idx="574">
                  <c:v>16.809999999999999</c:v>
                </c:pt>
                <c:pt idx="575">
                  <c:v>16.78</c:v>
                </c:pt>
                <c:pt idx="576">
                  <c:v>16.63</c:v>
                </c:pt>
                <c:pt idx="577">
                  <c:v>16.670000000000002</c:v>
                </c:pt>
                <c:pt idx="578">
                  <c:v>16.63</c:v>
                </c:pt>
                <c:pt idx="579">
                  <c:v>16.649999999999999</c:v>
                </c:pt>
                <c:pt idx="580">
                  <c:v>16.7</c:v>
                </c:pt>
                <c:pt idx="581">
                  <c:v>16.71</c:v>
                </c:pt>
                <c:pt idx="582">
                  <c:v>16.73</c:v>
                </c:pt>
                <c:pt idx="583">
                  <c:v>16.87</c:v>
                </c:pt>
                <c:pt idx="584">
                  <c:v>16.93</c:v>
                </c:pt>
                <c:pt idx="585">
                  <c:v>16.88</c:v>
                </c:pt>
                <c:pt idx="586">
                  <c:v>16.75</c:v>
                </c:pt>
                <c:pt idx="587">
                  <c:v>16.649999999999999</c:v>
                </c:pt>
                <c:pt idx="588">
                  <c:v>16.55</c:v>
                </c:pt>
                <c:pt idx="589">
                  <c:v>16.440000000000001</c:v>
                </c:pt>
                <c:pt idx="590">
                  <c:v>16.21</c:v>
                </c:pt>
                <c:pt idx="591">
                  <c:v>15.88</c:v>
                </c:pt>
                <c:pt idx="592">
                  <c:v>15.59</c:v>
                </c:pt>
                <c:pt idx="593">
                  <c:v>15.56</c:v>
                </c:pt>
                <c:pt idx="594">
                  <c:v>15.38</c:v>
                </c:pt>
                <c:pt idx="595">
                  <c:v>15.19</c:v>
                </c:pt>
                <c:pt idx="596">
                  <c:v>15.13</c:v>
                </c:pt>
                <c:pt idx="597">
                  <c:v>14.96</c:v>
                </c:pt>
                <c:pt idx="598">
                  <c:v>14.6</c:v>
                </c:pt>
                <c:pt idx="599">
                  <c:v>14.2</c:v>
                </c:pt>
                <c:pt idx="600">
                  <c:v>14.15</c:v>
                </c:pt>
                <c:pt idx="601">
                  <c:v>13.91</c:v>
                </c:pt>
                <c:pt idx="602">
                  <c:v>13.84</c:v>
                </c:pt>
                <c:pt idx="603">
                  <c:v>13.78</c:v>
                </c:pt>
                <c:pt idx="604">
                  <c:v>13.77</c:v>
                </c:pt>
                <c:pt idx="605">
                  <c:v>13.66</c:v>
                </c:pt>
                <c:pt idx="606">
                  <c:v>13.66</c:v>
                </c:pt>
                <c:pt idx="607">
                  <c:v>13.63</c:v>
                </c:pt>
                <c:pt idx="608">
                  <c:v>13.585000000000001</c:v>
                </c:pt>
                <c:pt idx="609">
                  <c:v>13.46</c:v>
                </c:pt>
                <c:pt idx="610">
                  <c:v>13.31</c:v>
                </c:pt>
                <c:pt idx="611">
                  <c:v>13.12</c:v>
                </c:pt>
                <c:pt idx="612">
                  <c:v>13.1</c:v>
                </c:pt>
                <c:pt idx="613">
                  <c:v>13.06</c:v>
                </c:pt>
                <c:pt idx="614">
                  <c:v>13.06</c:v>
                </c:pt>
                <c:pt idx="615">
                  <c:v>13.07</c:v>
                </c:pt>
                <c:pt idx="616">
                  <c:v>12.98</c:v>
                </c:pt>
                <c:pt idx="617">
                  <c:v>12.74</c:v>
                </c:pt>
                <c:pt idx="618">
                  <c:v>12.79</c:v>
                </c:pt>
                <c:pt idx="619">
                  <c:v>12.81</c:v>
                </c:pt>
                <c:pt idx="620">
                  <c:v>12.86</c:v>
                </c:pt>
                <c:pt idx="621">
                  <c:v>12.82</c:v>
                </c:pt>
                <c:pt idx="622">
                  <c:v>12.82</c:v>
                </c:pt>
                <c:pt idx="623">
                  <c:v>12.79</c:v>
                </c:pt>
                <c:pt idx="624">
                  <c:v>12.75</c:v>
                </c:pt>
                <c:pt idx="625">
                  <c:v>12.73</c:v>
                </c:pt>
                <c:pt idx="626">
                  <c:v>12.71</c:v>
                </c:pt>
                <c:pt idx="627">
                  <c:v>12.59</c:v>
                </c:pt>
                <c:pt idx="628">
                  <c:v>12.55</c:v>
                </c:pt>
                <c:pt idx="629">
                  <c:v>12.68</c:v>
                </c:pt>
                <c:pt idx="630">
                  <c:v>12.74</c:v>
                </c:pt>
                <c:pt idx="631">
                  <c:v>12.82</c:v>
                </c:pt>
                <c:pt idx="632">
                  <c:v>12.96</c:v>
                </c:pt>
                <c:pt idx="633">
                  <c:v>12.96</c:v>
                </c:pt>
                <c:pt idx="634">
                  <c:v>13.08</c:v>
                </c:pt>
                <c:pt idx="635">
                  <c:v>13.3</c:v>
                </c:pt>
                <c:pt idx="636">
                  <c:v>13.5</c:v>
                </c:pt>
                <c:pt idx="637">
                  <c:v>13.58</c:v>
                </c:pt>
                <c:pt idx="638">
                  <c:v>13.65</c:v>
                </c:pt>
                <c:pt idx="639">
                  <c:v>13.73</c:v>
                </c:pt>
                <c:pt idx="640">
                  <c:v>13.84</c:v>
                </c:pt>
                <c:pt idx="641">
                  <c:v>13.89</c:v>
                </c:pt>
                <c:pt idx="642">
                  <c:v>13.78</c:v>
                </c:pt>
                <c:pt idx="643">
                  <c:v>13.77</c:v>
                </c:pt>
                <c:pt idx="644">
                  <c:v>13.77</c:v>
                </c:pt>
                <c:pt idx="645">
                  <c:v>13.72</c:v>
                </c:pt>
                <c:pt idx="646">
                  <c:v>13.72</c:v>
                </c:pt>
                <c:pt idx="647">
                  <c:v>13.65</c:v>
                </c:pt>
                <c:pt idx="648">
                  <c:v>13.59</c:v>
                </c:pt>
                <c:pt idx="649">
                  <c:v>13.6</c:v>
                </c:pt>
                <c:pt idx="650">
                  <c:v>13.52</c:v>
                </c:pt>
                <c:pt idx="651">
                  <c:v>13.43</c:v>
                </c:pt>
                <c:pt idx="652">
                  <c:v>13.42</c:v>
                </c:pt>
                <c:pt idx="653">
                  <c:v>13.47</c:v>
                </c:pt>
                <c:pt idx="654">
                  <c:v>13.42</c:v>
                </c:pt>
                <c:pt idx="655">
                  <c:v>13.43</c:v>
                </c:pt>
                <c:pt idx="656">
                  <c:v>13.41</c:v>
                </c:pt>
                <c:pt idx="657">
                  <c:v>13.38</c:v>
                </c:pt>
                <c:pt idx="658">
                  <c:v>13.42</c:v>
                </c:pt>
                <c:pt idx="659">
                  <c:v>13.46</c:v>
                </c:pt>
                <c:pt idx="660">
                  <c:v>13.43</c:v>
                </c:pt>
                <c:pt idx="661">
                  <c:v>13.43</c:v>
                </c:pt>
                <c:pt idx="662">
                  <c:v>13.4</c:v>
                </c:pt>
                <c:pt idx="663">
                  <c:v>13.35</c:v>
                </c:pt>
                <c:pt idx="664">
                  <c:v>13.29</c:v>
                </c:pt>
                <c:pt idx="665">
                  <c:v>13.26</c:v>
                </c:pt>
                <c:pt idx="666">
                  <c:v>13.23</c:v>
                </c:pt>
                <c:pt idx="667">
                  <c:v>13.19</c:v>
                </c:pt>
                <c:pt idx="668">
                  <c:v>13.25</c:v>
                </c:pt>
                <c:pt idx="669">
                  <c:v>13.23</c:v>
                </c:pt>
                <c:pt idx="670">
                  <c:v>13.3</c:v>
                </c:pt>
                <c:pt idx="671">
                  <c:v>13.37</c:v>
                </c:pt>
                <c:pt idx="672">
                  <c:v>13.48</c:v>
                </c:pt>
                <c:pt idx="673">
                  <c:v>13.55</c:v>
                </c:pt>
                <c:pt idx="674">
                  <c:v>13.63</c:v>
                </c:pt>
                <c:pt idx="675">
                  <c:v>13.58</c:v>
                </c:pt>
                <c:pt idx="676">
                  <c:v>13.67</c:v>
                </c:pt>
                <c:pt idx="677">
                  <c:v>13.73</c:v>
                </c:pt>
                <c:pt idx="678">
                  <c:v>13.78</c:v>
                </c:pt>
                <c:pt idx="679">
                  <c:v>13.87</c:v>
                </c:pt>
                <c:pt idx="680">
                  <c:v>14.04</c:v>
                </c:pt>
                <c:pt idx="681">
                  <c:v>14.08</c:v>
                </c:pt>
                <c:pt idx="682">
                  <c:v>14.29</c:v>
                </c:pt>
                <c:pt idx="683">
                  <c:v>14.33</c:v>
                </c:pt>
                <c:pt idx="684">
                  <c:v>14.47</c:v>
                </c:pt>
                <c:pt idx="685">
                  <c:v>14.49</c:v>
                </c:pt>
                <c:pt idx="686">
                  <c:v>14.5</c:v>
                </c:pt>
                <c:pt idx="687">
                  <c:v>14.66</c:v>
                </c:pt>
                <c:pt idx="688">
                  <c:v>14.68</c:v>
                </c:pt>
                <c:pt idx="689">
                  <c:v>14.66</c:v>
                </c:pt>
                <c:pt idx="690">
                  <c:v>14.67</c:v>
                </c:pt>
                <c:pt idx="691">
                  <c:v>14.68</c:v>
                </c:pt>
                <c:pt idx="692">
                  <c:v>14.54</c:v>
                </c:pt>
                <c:pt idx="693">
                  <c:v>14.39</c:v>
                </c:pt>
                <c:pt idx="694">
                  <c:v>14.36</c:v>
                </c:pt>
                <c:pt idx="695">
                  <c:v>14.38</c:v>
                </c:pt>
                <c:pt idx="696">
                  <c:v>14.42</c:v>
                </c:pt>
                <c:pt idx="697">
                  <c:v>14.43</c:v>
                </c:pt>
                <c:pt idx="698">
                  <c:v>14.29</c:v>
                </c:pt>
                <c:pt idx="699">
                  <c:v>14.26</c:v>
                </c:pt>
                <c:pt idx="700">
                  <c:v>14.18</c:v>
                </c:pt>
                <c:pt idx="701">
                  <c:v>14.19</c:v>
                </c:pt>
                <c:pt idx="702">
                  <c:v>14.1</c:v>
                </c:pt>
                <c:pt idx="703">
                  <c:v>14.05</c:v>
                </c:pt>
                <c:pt idx="704">
                  <c:v>13.85</c:v>
                </c:pt>
                <c:pt idx="705">
                  <c:v>13.74</c:v>
                </c:pt>
                <c:pt idx="706">
                  <c:v>13.63</c:v>
                </c:pt>
                <c:pt idx="707">
                  <c:v>13.55</c:v>
                </c:pt>
                <c:pt idx="708">
                  <c:v>13.42</c:v>
                </c:pt>
                <c:pt idx="709">
                  <c:v>13.2</c:v>
                </c:pt>
                <c:pt idx="710">
                  <c:v>13.2</c:v>
                </c:pt>
                <c:pt idx="711">
                  <c:v>13.18</c:v>
                </c:pt>
                <c:pt idx="712">
                  <c:v>13.14</c:v>
                </c:pt>
                <c:pt idx="713">
                  <c:v>13.1</c:v>
                </c:pt>
                <c:pt idx="714">
                  <c:v>13.12</c:v>
                </c:pt>
                <c:pt idx="715">
                  <c:v>13.12</c:v>
                </c:pt>
                <c:pt idx="716">
                  <c:v>12.96</c:v>
                </c:pt>
                <c:pt idx="717">
                  <c:v>12.93</c:v>
                </c:pt>
                <c:pt idx="718">
                  <c:v>12.91</c:v>
                </c:pt>
                <c:pt idx="719">
                  <c:v>12.9</c:v>
                </c:pt>
                <c:pt idx="720">
                  <c:v>12.94</c:v>
                </c:pt>
                <c:pt idx="721">
                  <c:v>13.02</c:v>
                </c:pt>
                <c:pt idx="722">
                  <c:v>13.1</c:v>
                </c:pt>
                <c:pt idx="723">
                  <c:v>13.2</c:v>
                </c:pt>
                <c:pt idx="724">
                  <c:v>13.24</c:v>
                </c:pt>
                <c:pt idx="725">
                  <c:v>13.29</c:v>
                </c:pt>
                <c:pt idx="726">
                  <c:v>13.27</c:v>
                </c:pt>
                <c:pt idx="727">
                  <c:v>13.23</c:v>
                </c:pt>
                <c:pt idx="728">
                  <c:v>13.16</c:v>
                </c:pt>
                <c:pt idx="729">
                  <c:v>13.12</c:v>
                </c:pt>
                <c:pt idx="730">
                  <c:v>13.07</c:v>
                </c:pt>
                <c:pt idx="731">
                  <c:v>13.02</c:v>
                </c:pt>
                <c:pt idx="732">
                  <c:v>12.94</c:v>
                </c:pt>
                <c:pt idx="733">
                  <c:v>12.83</c:v>
                </c:pt>
                <c:pt idx="734">
                  <c:v>12.71</c:v>
                </c:pt>
                <c:pt idx="735">
                  <c:v>12.39</c:v>
                </c:pt>
                <c:pt idx="736">
                  <c:v>12.27</c:v>
                </c:pt>
                <c:pt idx="737">
                  <c:v>12.05</c:v>
                </c:pt>
                <c:pt idx="738">
                  <c:v>12.15</c:v>
                </c:pt>
                <c:pt idx="739">
                  <c:v>12.13</c:v>
                </c:pt>
                <c:pt idx="740">
                  <c:v>12.03</c:v>
                </c:pt>
                <c:pt idx="741">
                  <c:v>11.94</c:v>
                </c:pt>
                <c:pt idx="742">
                  <c:v>12.03</c:v>
                </c:pt>
                <c:pt idx="743">
                  <c:v>12.17</c:v>
                </c:pt>
                <c:pt idx="744">
                  <c:v>12.23</c:v>
                </c:pt>
                <c:pt idx="745">
                  <c:v>12.24</c:v>
                </c:pt>
                <c:pt idx="746">
                  <c:v>12.18</c:v>
                </c:pt>
                <c:pt idx="747">
                  <c:v>12.11</c:v>
                </c:pt>
                <c:pt idx="748">
                  <c:v>12.15</c:v>
                </c:pt>
                <c:pt idx="749">
                  <c:v>12.24</c:v>
                </c:pt>
                <c:pt idx="750">
                  <c:v>12.21</c:v>
                </c:pt>
                <c:pt idx="751">
                  <c:v>12.17</c:v>
                </c:pt>
                <c:pt idx="752">
                  <c:v>12.17</c:v>
                </c:pt>
                <c:pt idx="753">
                  <c:v>12.17</c:v>
                </c:pt>
                <c:pt idx="754">
                  <c:v>12.13</c:v>
                </c:pt>
                <c:pt idx="755">
                  <c:v>12.07</c:v>
                </c:pt>
                <c:pt idx="756">
                  <c:v>12.01</c:v>
                </c:pt>
                <c:pt idx="757">
                  <c:v>11.9</c:v>
                </c:pt>
                <c:pt idx="758">
                  <c:v>11.79</c:v>
                </c:pt>
                <c:pt idx="759">
                  <c:v>11.64</c:v>
                </c:pt>
                <c:pt idx="760">
                  <c:v>11.58</c:v>
                </c:pt>
                <c:pt idx="761">
                  <c:v>11.5</c:v>
                </c:pt>
                <c:pt idx="762">
                  <c:v>11.31</c:v>
                </c:pt>
                <c:pt idx="763">
                  <c:v>11.14</c:v>
                </c:pt>
                <c:pt idx="764">
                  <c:v>11.09</c:v>
                </c:pt>
                <c:pt idx="765">
                  <c:v>10.81</c:v>
                </c:pt>
                <c:pt idx="766">
                  <c:v>10.77</c:v>
                </c:pt>
                <c:pt idx="767">
                  <c:v>10.99</c:v>
                </c:pt>
                <c:pt idx="768">
                  <c:v>10.97</c:v>
                </c:pt>
                <c:pt idx="769">
                  <c:v>10.89</c:v>
                </c:pt>
                <c:pt idx="770">
                  <c:v>10.85</c:v>
                </c:pt>
                <c:pt idx="771">
                  <c:v>10.8</c:v>
                </c:pt>
                <c:pt idx="772">
                  <c:v>10.68</c:v>
                </c:pt>
                <c:pt idx="773">
                  <c:v>10.51</c:v>
                </c:pt>
                <c:pt idx="774">
                  <c:v>10.199999999999999</c:v>
                </c:pt>
                <c:pt idx="775">
                  <c:v>10.01</c:v>
                </c:pt>
                <c:pt idx="776">
                  <c:v>10.01</c:v>
                </c:pt>
                <c:pt idx="777">
                  <c:v>10.1</c:v>
                </c:pt>
                <c:pt idx="778">
                  <c:v>9.99</c:v>
                </c:pt>
                <c:pt idx="779">
                  <c:v>9.98</c:v>
                </c:pt>
                <c:pt idx="780">
                  <c:v>9.92</c:v>
                </c:pt>
                <c:pt idx="781">
                  <c:v>9.86</c:v>
                </c:pt>
                <c:pt idx="782">
                  <c:v>9.9</c:v>
                </c:pt>
                <c:pt idx="783">
                  <c:v>10</c:v>
                </c:pt>
                <c:pt idx="784">
                  <c:v>10.08</c:v>
                </c:pt>
                <c:pt idx="785">
                  <c:v>10.36</c:v>
                </c:pt>
                <c:pt idx="786">
                  <c:v>10.38</c:v>
                </c:pt>
                <c:pt idx="787">
                  <c:v>10.74</c:v>
                </c:pt>
                <c:pt idx="788">
                  <c:v>10.76</c:v>
                </c:pt>
                <c:pt idx="789">
                  <c:v>10.61</c:v>
                </c:pt>
                <c:pt idx="790">
                  <c:v>10.62</c:v>
                </c:pt>
                <c:pt idx="791">
                  <c:v>10.61</c:v>
                </c:pt>
                <c:pt idx="792">
                  <c:v>10.59</c:v>
                </c:pt>
                <c:pt idx="793">
                  <c:v>10.43</c:v>
                </c:pt>
                <c:pt idx="794">
                  <c:v>10.4</c:v>
                </c:pt>
                <c:pt idx="795">
                  <c:v>10.4</c:v>
                </c:pt>
                <c:pt idx="796">
                  <c:v>10.4</c:v>
                </c:pt>
                <c:pt idx="797">
                  <c:v>10.23</c:v>
                </c:pt>
                <c:pt idx="798">
                  <c:v>10.039999999999999</c:v>
                </c:pt>
                <c:pt idx="799">
                  <c:v>9.93</c:v>
                </c:pt>
                <c:pt idx="800">
                  <c:v>9.9</c:v>
                </c:pt>
                <c:pt idx="801">
                  <c:v>9.9600000000000009</c:v>
                </c:pt>
                <c:pt idx="802">
                  <c:v>10.07</c:v>
                </c:pt>
                <c:pt idx="803">
                  <c:v>10.1</c:v>
                </c:pt>
                <c:pt idx="804">
                  <c:v>10.08</c:v>
                </c:pt>
                <c:pt idx="805">
                  <c:v>9.99</c:v>
                </c:pt>
                <c:pt idx="806">
                  <c:v>9.9600000000000009</c:v>
                </c:pt>
                <c:pt idx="807">
                  <c:v>9.9499999999999993</c:v>
                </c:pt>
                <c:pt idx="808">
                  <c:v>9.89</c:v>
                </c:pt>
                <c:pt idx="809">
                  <c:v>9.83</c:v>
                </c:pt>
                <c:pt idx="810">
                  <c:v>9.81</c:v>
                </c:pt>
                <c:pt idx="811">
                  <c:v>9.64</c:v>
                </c:pt>
                <c:pt idx="812">
                  <c:v>9.5</c:v>
                </c:pt>
                <c:pt idx="813">
                  <c:v>9.3000000000000007</c:v>
                </c:pt>
                <c:pt idx="814">
                  <c:v>9.35</c:v>
                </c:pt>
                <c:pt idx="815">
                  <c:v>9.3000000000000007</c:v>
                </c:pt>
                <c:pt idx="816">
                  <c:v>9.2899999999999991</c:v>
                </c:pt>
                <c:pt idx="817">
                  <c:v>9.3699999999999992</c:v>
                </c:pt>
                <c:pt idx="818">
                  <c:v>9.32</c:v>
                </c:pt>
                <c:pt idx="819">
                  <c:v>9.2100000000000009</c:v>
                </c:pt>
                <c:pt idx="820">
                  <c:v>9.0399999999999991</c:v>
                </c:pt>
                <c:pt idx="821">
                  <c:v>9.08</c:v>
                </c:pt>
                <c:pt idx="822">
                  <c:v>9.06</c:v>
                </c:pt>
                <c:pt idx="823">
                  <c:v>9.09</c:v>
                </c:pt>
                <c:pt idx="824">
                  <c:v>9.11</c:v>
                </c:pt>
                <c:pt idx="825">
                  <c:v>9.07</c:v>
                </c:pt>
                <c:pt idx="826">
                  <c:v>9.0299999999999994</c:v>
                </c:pt>
                <c:pt idx="827">
                  <c:v>9.0500000000000007</c:v>
                </c:pt>
                <c:pt idx="828">
                  <c:v>9.0299999999999994</c:v>
                </c:pt>
                <c:pt idx="829">
                  <c:v>9.0299999999999994</c:v>
                </c:pt>
                <c:pt idx="830">
                  <c:v>9.26</c:v>
                </c:pt>
                <c:pt idx="831">
                  <c:v>9.43</c:v>
                </c:pt>
                <c:pt idx="832">
                  <c:v>10.27</c:v>
                </c:pt>
                <c:pt idx="833">
                  <c:v>10.37</c:v>
                </c:pt>
                <c:pt idx="834">
                  <c:v>10.47</c:v>
                </c:pt>
                <c:pt idx="835">
                  <c:v>10.52</c:v>
                </c:pt>
                <c:pt idx="836">
                  <c:v>10.48</c:v>
                </c:pt>
                <c:pt idx="837">
                  <c:v>10.81</c:v>
                </c:pt>
                <c:pt idx="838">
                  <c:v>10.7</c:v>
                </c:pt>
                <c:pt idx="839">
                  <c:v>10.7</c:v>
                </c:pt>
                <c:pt idx="840">
                  <c:v>10.66</c:v>
                </c:pt>
                <c:pt idx="841">
                  <c:v>10.44</c:v>
                </c:pt>
                <c:pt idx="842">
                  <c:v>10.35</c:v>
                </c:pt>
                <c:pt idx="843">
                  <c:v>10.36</c:v>
                </c:pt>
                <c:pt idx="844">
                  <c:v>10.3</c:v>
                </c:pt>
                <c:pt idx="845">
                  <c:v>10.23</c:v>
                </c:pt>
                <c:pt idx="846">
                  <c:v>10.23</c:v>
                </c:pt>
                <c:pt idx="847">
                  <c:v>10.27</c:v>
                </c:pt>
                <c:pt idx="848">
                  <c:v>10.35</c:v>
                </c:pt>
                <c:pt idx="849">
                  <c:v>10.34</c:v>
                </c:pt>
                <c:pt idx="850">
                  <c:v>10.3</c:v>
                </c:pt>
                <c:pt idx="851">
                  <c:v>10.33</c:v>
                </c:pt>
                <c:pt idx="852">
                  <c:v>10.63</c:v>
                </c:pt>
                <c:pt idx="853">
                  <c:v>10.91</c:v>
                </c:pt>
                <c:pt idx="854">
                  <c:v>10.99</c:v>
                </c:pt>
                <c:pt idx="855">
                  <c:v>11.02</c:v>
                </c:pt>
                <c:pt idx="856">
                  <c:v>11.18</c:v>
                </c:pt>
                <c:pt idx="857">
                  <c:v>11.21</c:v>
                </c:pt>
                <c:pt idx="858">
                  <c:v>11.58</c:v>
                </c:pt>
                <c:pt idx="859">
                  <c:v>11.36</c:v>
                </c:pt>
                <c:pt idx="860">
                  <c:v>10.97</c:v>
                </c:pt>
                <c:pt idx="861">
                  <c:v>10.79</c:v>
                </c:pt>
                <c:pt idx="862">
                  <c:v>10.66</c:v>
                </c:pt>
                <c:pt idx="863">
                  <c:v>10.6</c:v>
                </c:pt>
                <c:pt idx="864">
                  <c:v>10.55</c:v>
                </c:pt>
                <c:pt idx="865">
                  <c:v>10.6</c:v>
                </c:pt>
                <c:pt idx="866">
                  <c:v>10.66</c:v>
                </c:pt>
                <c:pt idx="867">
                  <c:v>10.69</c:v>
                </c:pt>
                <c:pt idx="868">
                  <c:v>10.625</c:v>
                </c:pt>
                <c:pt idx="869">
                  <c:v>10.5</c:v>
                </c:pt>
                <c:pt idx="870">
                  <c:v>10.53</c:v>
                </c:pt>
                <c:pt idx="871">
                  <c:v>10.34</c:v>
                </c:pt>
                <c:pt idx="872">
                  <c:v>10.16</c:v>
                </c:pt>
                <c:pt idx="873">
                  <c:v>9.94</c:v>
                </c:pt>
                <c:pt idx="874">
                  <c:v>9.84</c:v>
                </c:pt>
                <c:pt idx="875">
                  <c:v>9.92</c:v>
                </c:pt>
                <c:pt idx="876">
                  <c:v>9.8699999999999992</c:v>
                </c:pt>
                <c:pt idx="877">
                  <c:v>9.85</c:v>
                </c:pt>
                <c:pt idx="878">
                  <c:v>9.9600000000000009</c:v>
                </c:pt>
                <c:pt idx="879">
                  <c:v>9.92</c:v>
                </c:pt>
                <c:pt idx="880">
                  <c:v>9.99</c:v>
                </c:pt>
                <c:pt idx="881">
                  <c:v>10.050000000000001</c:v>
                </c:pt>
                <c:pt idx="882">
                  <c:v>10.19</c:v>
                </c:pt>
                <c:pt idx="883">
                  <c:v>10.19</c:v>
                </c:pt>
                <c:pt idx="884">
                  <c:v>10.3</c:v>
                </c:pt>
                <c:pt idx="885">
                  <c:v>10.28</c:v>
                </c:pt>
                <c:pt idx="886">
                  <c:v>10.32</c:v>
                </c:pt>
                <c:pt idx="887">
                  <c:v>10.4</c:v>
                </c:pt>
                <c:pt idx="888">
                  <c:v>10.52</c:v>
                </c:pt>
                <c:pt idx="889">
                  <c:v>10.58</c:v>
                </c:pt>
                <c:pt idx="890">
                  <c:v>10.58</c:v>
                </c:pt>
                <c:pt idx="891">
                  <c:v>10.51</c:v>
                </c:pt>
                <c:pt idx="892">
                  <c:v>10.35</c:v>
                </c:pt>
                <c:pt idx="893">
                  <c:v>10.4</c:v>
                </c:pt>
                <c:pt idx="894">
                  <c:v>10.39</c:v>
                </c:pt>
                <c:pt idx="895">
                  <c:v>10.38</c:v>
                </c:pt>
                <c:pt idx="896">
                  <c:v>10.44</c:v>
                </c:pt>
                <c:pt idx="897">
                  <c:v>10.46</c:v>
                </c:pt>
                <c:pt idx="898">
                  <c:v>10.49</c:v>
                </c:pt>
                <c:pt idx="899">
                  <c:v>10.44</c:v>
                </c:pt>
                <c:pt idx="900">
                  <c:v>10.57</c:v>
                </c:pt>
                <c:pt idx="901">
                  <c:v>10.71</c:v>
                </c:pt>
                <c:pt idx="902">
                  <c:v>10.67</c:v>
                </c:pt>
                <c:pt idx="903">
                  <c:v>10.65</c:v>
                </c:pt>
                <c:pt idx="904">
                  <c:v>10.53</c:v>
                </c:pt>
                <c:pt idx="905">
                  <c:v>10.4</c:v>
                </c:pt>
                <c:pt idx="906">
                  <c:v>10.4</c:v>
                </c:pt>
                <c:pt idx="907">
                  <c:v>10.42</c:v>
                </c:pt>
                <c:pt idx="908">
                  <c:v>10.38</c:v>
                </c:pt>
                <c:pt idx="909">
                  <c:v>10.33</c:v>
                </c:pt>
                <c:pt idx="910">
                  <c:v>10.28</c:v>
                </c:pt>
                <c:pt idx="911">
                  <c:v>10.220000000000001</c:v>
                </c:pt>
                <c:pt idx="912">
                  <c:v>10.119999999999999</c:v>
                </c:pt>
                <c:pt idx="913">
                  <c:v>10.24</c:v>
                </c:pt>
                <c:pt idx="914">
                  <c:v>10.31</c:v>
                </c:pt>
                <c:pt idx="915">
                  <c:v>10.39</c:v>
                </c:pt>
                <c:pt idx="916">
                  <c:v>10.44</c:v>
                </c:pt>
                <c:pt idx="917">
                  <c:v>10.46</c:v>
                </c:pt>
                <c:pt idx="918">
                  <c:v>10.71</c:v>
                </c:pt>
                <c:pt idx="919">
                  <c:v>10.725</c:v>
                </c:pt>
                <c:pt idx="920">
                  <c:v>10.8</c:v>
                </c:pt>
                <c:pt idx="921">
                  <c:v>10.81</c:v>
                </c:pt>
                <c:pt idx="922">
                  <c:v>10.71</c:v>
                </c:pt>
                <c:pt idx="923">
                  <c:v>10.6</c:v>
                </c:pt>
                <c:pt idx="924">
                  <c:v>10.55</c:v>
                </c:pt>
                <c:pt idx="925">
                  <c:v>10.56</c:v>
                </c:pt>
                <c:pt idx="926">
                  <c:v>10.69</c:v>
                </c:pt>
                <c:pt idx="927">
                  <c:v>10.78</c:v>
                </c:pt>
                <c:pt idx="928">
                  <c:v>10.91</c:v>
                </c:pt>
                <c:pt idx="929">
                  <c:v>10.86</c:v>
                </c:pt>
                <c:pt idx="930">
                  <c:v>10.98</c:v>
                </c:pt>
                <c:pt idx="931">
                  <c:v>11.22</c:v>
                </c:pt>
                <c:pt idx="932">
                  <c:v>11.19</c:v>
                </c:pt>
                <c:pt idx="933">
                  <c:v>11.07</c:v>
                </c:pt>
                <c:pt idx="934">
                  <c:v>11.11</c:v>
                </c:pt>
                <c:pt idx="935">
                  <c:v>10.99</c:v>
                </c:pt>
                <c:pt idx="936">
                  <c:v>11.03</c:v>
                </c:pt>
                <c:pt idx="937">
                  <c:v>10.97</c:v>
                </c:pt>
                <c:pt idx="938">
                  <c:v>10.93</c:v>
                </c:pt>
                <c:pt idx="939">
                  <c:v>10.69</c:v>
                </c:pt>
                <c:pt idx="940">
                  <c:v>10.5</c:v>
                </c:pt>
                <c:pt idx="941">
                  <c:v>10.48</c:v>
                </c:pt>
                <c:pt idx="942">
                  <c:v>10.199999999999999</c:v>
                </c:pt>
                <c:pt idx="943">
                  <c:v>10.039999999999999</c:v>
                </c:pt>
                <c:pt idx="944">
                  <c:v>10.19</c:v>
                </c:pt>
                <c:pt idx="945">
                  <c:v>10.07</c:v>
                </c:pt>
                <c:pt idx="946">
                  <c:v>10.029999999999999</c:v>
                </c:pt>
                <c:pt idx="947">
                  <c:v>9.82</c:v>
                </c:pt>
                <c:pt idx="948">
                  <c:v>9.8699999999999992</c:v>
                </c:pt>
                <c:pt idx="949">
                  <c:v>9.81</c:v>
                </c:pt>
                <c:pt idx="950">
                  <c:v>9.68</c:v>
                </c:pt>
                <c:pt idx="951">
                  <c:v>9.9600000000000009</c:v>
                </c:pt>
                <c:pt idx="952">
                  <c:v>10.09</c:v>
                </c:pt>
                <c:pt idx="953">
                  <c:v>10.210000000000001</c:v>
                </c:pt>
                <c:pt idx="954">
                  <c:v>10.220000000000001</c:v>
                </c:pt>
                <c:pt idx="955">
                  <c:v>10.17</c:v>
                </c:pt>
                <c:pt idx="956">
                  <c:v>10.050000000000001</c:v>
                </c:pt>
                <c:pt idx="957">
                  <c:v>10.029999999999999</c:v>
                </c:pt>
                <c:pt idx="958">
                  <c:v>10.16</c:v>
                </c:pt>
                <c:pt idx="959">
                  <c:v>10.1</c:v>
                </c:pt>
                <c:pt idx="960">
                  <c:v>9.9499999999999993</c:v>
                </c:pt>
                <c:pt idx="961">
                  <c:v>9.92</c:v>
                </c:pt>
                <c:pt idx="962">
                  <c:v>9.82</c:v>
                </c:pt>
                <c:pt idx="963">
                  <c:v>9.82</c:v>
                </c:pt>
                <c:pt idx="964">
                  <c:v>9.7899999999999991</c:v>
                </c:pt>
                <c:pt idx="965">
                  <c:v>9.7200000000000006</c:v>
                </c:pt>
                <c:pt idx="966">
                  <c:v>9.74</c:v>
                </c:pt>
                <c:pt idx="967">
                  <c:v>9.74</c:v>
                </c:pt>
                <c:pt idx="968">
                  <c:v>9.76</c:v>
                </c:pt>
                <c:pt idx="969">
                  <c:v>9.75</c:v>
                </c:pt>
                <c:pt idx="970">
                  <c:v>9.69</c:v>
                </c:pt>
                <c:pt idx="971">
                  <c:v>9.7799999999999994</c:v>
                </c:pt>
                <c:pt idx="972">
                  <c:v>9.83</c:v>
                </c:pt>
                <c:pt idx="973">
                  <c:v>9.8000000000000007</c:v>
                </c:pt>
                <c:pt idx="974">
                  <c:v>9.9</c:v>
                </c:pt>
                <c:pt idx="975">
                  <c:v>10.050000000000001</c:v>
                </c:pt>
                <c:pt idx="976">
                  <c:v>10.17</c:v>
                </c:pt>
                <c:pt idx="977">
                  <c:v>10.210000000000001</c:v>
                </c:pt>
                <c:pt idx="978">
                  <c:v>10.1</c:v>
                </c:pt>
                <c:pt idx="979">
                  <c:v>10.31</c:v>
                </c:pt>
                <c:pt idx="980">
                  <c:v>10.23</c:v>
                </c:pt>
                <c:pt idx="981">
                  <c:v>10.29</c:v>
                </c:pt>
                <c:pt idx="982">
                  <c:v>10.34</c:v>
                </c:pt>
                <c:pt idx="983">
                  <c:v>10.26</c:v>
                </c:pt>
                <c:pt idx="984">
                  <c:v>10.220000000000001</c:v>
                </c:pt>
                <c:pt idx="985">
                  <c:v>10.26</c:v>
                </c:pt>
                <c:pt idx="986">
                  <c:v>10.25</c:v>
                </c:pt>
                <c:pt idx="987">
                  <c:v>10.41</c:v>
                </c:pt>
                <c:pt idx="988">
                  <c:v>10.56</c:v>
                </c:pt>
                <c:pt idx="989">
                  <c:v>10.67</c:v>
                </c:pt>
                <c:pt idx="990">
                  <c:v>10.54</c:v>
                </c:pt>
                <c:pt idx="991">
                  <c:v>10.37</c:v>
                </c:pt>
                <c:pt idx="992">
                  <c:v>10.33</c:v>
                </c:pt>
                <c:pt idx="993">
                  <c:v>10.29</c:v>
                </c:pt>
                <c:pt idx="994">
                  <c:v>10.1</c:v>
                </c:pt>
                <c:pt idx="995">
                  <c:v>10.119999999999999</c:v>
                </c:pt>
                <c:pt idx="996">
                  <c:v>10.16</c:v>
                </c:pt>
                <c:pt idx="997">
                  <c:v>10.15</c:v>
                </c:pt>
                <c:pt idx="998">
                  <c:v>10.06</c:v>
                </c:pt>
                <c:pt idx="999">
                  <c:v>10.11</c:v>
                </c:pt>
                <c:pt idx="1000">
                  <c:v>9.99</c:v>
                </c:pt>
                <c:pt idx="1001">
                  <c:v>9.98</c:v>
                </c:pt>
                <c:pt idx="1002">
                  <c:v>9.84</c:v>
                </c:pt>
                <c:pt idx="1003">
                  <c:v>10.08</c:v>
                </c:pt>
                <c:pt idx="1004">
                  <c:v>10.050000000000001</c:v>
                </c:pt>
                <c:pt idx="1005">
                  <c:v>10.29</c:v>
                </c:pt>
                <c:pt idx="1006">
                  <c:v>10.24</c:v>
                </c:pt>
                <c:pt idx="1007">
                  <c:v>10.19</c:v>
                </c:pt>
                <c:pt idx="1008">
                  <c:v>10.130000000000001</c:v>
                </c:pt>
                <c:pt idx="1009">
                  <c:v>10.16</c:v>
                </c:pt>
                <c:pt idx="1010">
                  <c:v>10.220000000000001</c:v>
                </c:pt>
                <c:pt idx="1011">
                  <c:v>10.08</c:v>
                </c:pt>
                <c:pt idx="1012">
                  <c:v>10.220000000000001</c:v>
                </c:pt>
                <c:pt idx="1013">
                  <c:v>10.24</c:v>
                </c:pt>
                <c:pt idx="1014">
                  <c:v>10.17</c:v>
                </c:pt>
                <c:pt idx="1015">
                  <c:v>10.130000000000001</c:v>
                </c:pt>
                <c:pt idx="1016">
                  <c:v>10.09</c:v>
                </c:pt>
                <c:pt idx="1017">
                  <c:v>10.02</c:v>
                </c:pt>
                <c:pt idx="1018">
                  <c:v>9.93</c:v>
                </c:pt>
                <c:pt idx="1019">
                  <c:v>9.9</c:v>
                </c:pt>
                <c:pt idx="1020">
                  <c:v>9.81</c:v>
                </c:pt>
                <c:pt idx="1021">
                  <c:v>9.56</c:v>
                </c:pt>
                <c:pt idx="1022">
                  <c:v>9.64</c:v>
                </c:pt>
                <c:pt idx="1023">
                  <c:v>9.68</c:v>
                </c:pt>
                <c:pt idx="1024">
                  <c:v>9.56</c:v>
                </c:pt>
                <c:pt idx="1025">
                  <c:v>9.6300000000000008</c:v>
                </c:pt>
                <c:pt idx="1026">
                  <c:v>9.75</c:v>
                </c:pt>
                <c:pt idx="1027">
                  <c:v>9.61</c:v>
                </c:pt>
                <c:pt idx="1028">
                  <c:v>9.56</c:v>
                </c:pt>
                <c:pt idx="1029">
                  <c:v>9.36</c:v>
                </c:pt>
                <c:pt idx="1030">
                  <c:v>9.25</c:v>
                </c:pt>
                <c:pt idx="1031">
                  <c:v>9.2899999999999991</c:v>
                </c:pt>
                <c:pt idx="1032">
                  <c:v>9.4</c:v>
                </c:pt>
                <c:pt idx="1033">
                  <c:v>9.49</c:v>
                </c:pt>
                <c:pt idx="1034">
                  <c:v>9.5</c:v>
                </c:pt>
                <c:pt idx="1035">
                  <c:v>9.59</c:v>
                </c:pt>
                <c:pt idx="1036">
                  <c:v>9.52</c:v>
                </c:pt>
                <c:pt idx="1037">
                  <c:v>9.49</c:v>
                </c:pt>
                <c:pt idx="1038">
                  <c:v>9.48</c:v>
                </c:pt>
                <c:pt idx="1039">
                  <c:v>9.4700000000000006</c:v>
                </c:pt>
                <c:pt idx="1040">
                  <c:v>9.5299999999999994</c:v>
                </c:pt>
                <c:pt idx="1041">
                  <c:v>9.4700000000000006</c:v>
                </c:pt>
                <c:pt idx="1042">
                  <c:v>9.4700000000000006</c:v>
                </c:pt>
                <c:pt idx="1043">
                  <c:v>9.5</c:v>
                </c:pt>
                <c:pt idx="1044">
                  <c:v>9.4700000000000006</c:v>
                </c:pt>
                <c:pt idx="1045">
                  <c:v>9.4499999999999993</c:v>
                </c:pt>
                <c:pt idx="1046">
                  <c:v>9.48</c:v>
                </c:pt>
                <c:pt idx="1047">
                  <c:v>9.66</c:v>
                </c:pt>
                <c:pt idx="1048">
                  <c:v>9.65</c:v>
                </c:pt>
                <c:pt idx="1049">
                  <c:v>9.67</c:v>
                </c:pt>
                <c:pt idx="1050">
                  <c:v>9.6199999999999992</c:v>
                </c:pt>
                <c:pt idx="1051">
                  <c:v>9.64</c:v>
                </c:pt>
                <c:pt idx="1052">
                  <c:v>9.5399999999999991</c:v>
                </c:pt>
                <c:pt idx="1053">
                  <c:v>9.5</c:v>
                </c:pt>
                <c:pt idx="1054">
                  <c:v>9.44</c:v>
                </c:pt>
                <c:pt idx="1055">
                  <c:v>9.27</c:v>
                </c:pt>
                <c:pt idx="1056">
                  <c:v>9.19</c:v>
                </c:pt>
                <c:pt idx="1057">
                  <c:v>9.17</c:v>
                </c:pt>
                <c:pt idx="1058">
                  <c:v>9.15</c:v>
                </c:pt>
                <c:pt idx="1059">
                  <c:v>9.14</c:v>
                </c:pt>
                <c:pt idx="1060">
                  <c:v>9.02</c:v>
                </c:pt>
                <c:pt idx="1061">
                  <c:v>8.9499999999999993</c:v>
                </c:pt>
                <c:pt idx="1062">
                  <c:v>8.92</c:v>
                </c:pt>
                <c:pt idx="1063">
                  <c:v>8.8699999999999992</c:v>
                </c:pt>
                <c:pt idx="1064">
                  <c:v>8.82</c:v>
                </c:pt>
                <c:pt idx="1065">
                  <c:v>8.82</c:v>
                </c:pt>
                <c:pt idx="1066">
                  <c:v>8.91</c:v>
                </c:pt>
                <c:pt idx="1067">
                  <c:v>8.7799999999999994</c:v>
                </c:pt>
                <c:pt idx="1068">
                  <c:v>8.76</c:v>
                </c:pt>
                <c:pt idx="1069">
                  <c:v>8.69</c:v>
                </c:pt>
                <c:pt idx="1070">
                  <c:v>8.6300000000000008</c:v>
                </c:pt>
                <c:pt idx="1071">
                  <c:v>8.6999999999999993</c:v>
                </c:pt>
                <c:pt idx="1072">
                  <c:v>8.6199999999999992</c:v>
                </c:pt>
                <c:pt idx="1073">
                  <c:v>8.5299999999999994</c:v>
                </c:pt>
                <c:pt idx="1074">
                  <c:v>8.49</c:v>
                </c:pt>
                <c:pt idx="1075">
                  <c:v>8.35</c:v>
                </c:pt>
                <c:pt idx="1076">
                  <c:v>8.24</c:v>
                </c:pt>
                <c:pt idx="1077">
                  <c:v>8.23</c:v>
                </c:pt>
                <c:pt idx="1078">
                  <c:v>8.4499999999999993</c:v>
                </c:pt>
                <c:pt idx="1079">
                  <c:v>8.56</c:v>
                </c:pt>
                <c:pt idx="1080">
                  <c:v>8.68</c:v>
                </c:pt>
                <c:pt idx="1081">
                  <c:v>8.67</c:v>
                </c:pt>
                <c:pt idx="1082">
                  <c:v>8.73</c:v>
                </c:pt>
                <c:pt idx="1083">
                  <c:v>8.82</c:v>
                </c:pt>
                <c:pt idx="1084">
                  <c:v>8.83</c:v>
                </c:pt>
                <c:pt idx="1085">
                  <c:v>8.85</c:v>
                </c:pt>
                <c:pt idx="1086">
                  <c:v>8.8800000000000008</c:v>
                </c:pt>
                <c:pt idx="1087">
                  <c:v>9.0299999999999994</c:v>
                </c:pt>
                <c:pt idx="1088">
                  <c:v>8.98</c:v>
                </c:pt>
                <c:pt idx="1089">
                  <c:v>8.9600000000000009</c:v>
                </c:pt>
                <c:pt idx="1090">
                  <c:v>8.84</c:v>
                </c:pt>
                <c:pt idx="1091">
                  <c:v>8.76</c:v>
                </c:pt>
                <c:pt idx="1092">
                  <c:v>8.85</c:v>
                </c:pt>
                <c:pt idx="1093">
                  <c:v>8.84</c:v>
                </c:pt>
                <c:pt idx="1094">
                  <c:v>8.75</c:v>
                </c:pt>
                <c:pt idx="1095">
                  <c:v>8.64</c:v>
                </c:pt>
                <c:pt idx="1096">
                  <c:v>8.5299999999999994</c:v>
                </c:pt>
                <c:pt idx="1097">
                  <c:v>8.6</c:v>
                </c:pt>
                <c:pt idx="1098">
                  <c:v>8.59</c:v>
                </c:pt>
                <c:pt idx="1099">
                  <c:v>8.5399999999999991</c:v>
                </c:pt>
                <c:pt idx="1100">
                  <c:v>8.48</c:v>
                </c:pt>
                <c:pt idx="1101">
                  <c:v>8.43</c:v>
                </c:pt>
                <c:pt idx="1102">
                  <c:v>8.2899999999999991</c:v>
                </c:pt>
                <c:pt idx="1103">
                  <c:v>8.1300000000000008</c:v>
                </c:pt>
                <c:pt idx="1104">
                  <c:v>8.09</c:v>
                </c:pt>
                <c:pt idx="1105">
                  <c:v>8.08</c:v>
                </c:pt>
                <c:pt idx="1106">
                  <c:v>8.0500000000000007</c:v>
                </c:pt>
                <c:pt idx="1107">
                  <c:v>8.06</c:v>
                </c:pt>
                <c:pt idx="1108">
                  <c:v>7.96</c:v>
                </c:pt>
                <c:pt idx="1109">
                  <c:v>7.87</c:v>
                </c:pt>
                <c:pt idx="1110">
                  <c:v>8.01</c:v>
                </c:pt>
                <c:pt idx="1111">
                  <c:v>7.94</c:v>
                </c:pt>
                <c:pt idx="1112">
                  <c:v>7.84</c:v>
                </c:pt>
                <c:pt idx="1113">
                  <c:v>7.89</c:v>
                </c:pt>
                <c:pt idx="1114">
                  <c:v>8.02</c:v>
                </c:pt>
                <c:pt idx="1115">
                  <c:v>7.93</c:v>
                </c:pt>
                <c:pt idx="1116">
                  <c:v>8.01</c:v>
                </c:pt>
                <c:pt idx="1117">
                  <c:v>8.06</c:v>
                </c:pt>
                <c:pt idx="1118">
                  <c:v>8.23</c:v>
                </c:pt>
                <c:pt idx="1119">
                  <c:v>8.2100000000000009</c:v>
                </c:pt>
                <c:pt idx="1120">
                  <c:v>8.2899999999999991</c:v>
                </c:pt>
                <c:pt idx="1121">
                  <c:v>8.32</c:v>
                </c:pt>
                <c:pt idx="1122">
                  <c:v>8.32</c:v>
                </c:pt>
                <c:pt idx="1123">
                  <c:v>8.2899999999999991</c:v>
                </c:pt>
                <c:pt idx="1124">
                  <c:v>8.34</c:v>
                </c:pt>
                <c:pt idx="1125">
                  <c:v>8.23</c:v>
                </c:pt>
                <c:pt idx="1126">
                  <c:v>8.19</c:v>
                </c:pt>
                <c:pt idx="1127">
                  <c:v>8.1350000000000016</c:v>
                </c:pt>
                <c:pt idx="1128">
                  <c:v>8.07</c:v>
                </c:pt>
                <c:pt idx="1129">
                  <c:v>8.0399999999999991</c:v>
                </c:pt>
                <c:pt idx="1130">
                  <c:v>8</c:v>
                </c:pt>
                <c:pt idx="1131">
                  <c:v>7.86</c:v>
                </c:pt>
                <c:pt idx="1132">
                  <c:v>7.8</c:v>
                </c:pt>
                <c:pt idx="1133">
                  <c:v>7.75</c:v>
                </c:pt>
                <c:pt idx="1134">
                  <c:v>7.65</c:v>
                </c:pt>
                <c:pt idx="1135">
                  <c:v>7.53</c:v>
                </c:pt>
                <c:pt idx="1136">
                  <c:v>7.44</c:v>
                </c:pt>
                <c:pt idx="1137">
                  <c:v>7.47</c:v>
                </c:pt>
                <c:pt idx="1138">
                  <c:v>7.57</c:v>
                </c:pt>
                <c:pt idx="1139">
                  <c:v>7.5</c:v>
                </c:pt>
                <c:pt idx="1140">
                  <c:v>7.53</c:v>
                </c:pt>
                <c:pt idx="1141">
                  <c:v>7.57</c:v>
                </c:pt>
                <c:pt idx="1142">
                  <c:v>7.45</c:v>
                </c:pt>
                <c:pt idx="1143">
                  <c:v>7.38</c:v>
                </c:pt>
                <c:pt idx="1144">
                  <c:v>7.43</c:v>
                </c:pt>
                <c:pt idx="1145">
                  <c:v>7.42</c:v>
                </c:pt>
                <c:pt idx="1146">
                  <c:v>7.42</c:v>
                </c:pt>
                <c:pt idx="1147">
                  <c:v>7.52</c:v>
                </c:pt>
                <c:pt idx="1148">
                  <c:v>7.5</c:v>
                </c:pt>
                <c:pt idx="1149">
                  <c:v>7.47</c:v>
                </c:pt>
                <c:pt idx="1150">
                  <c:v>7.48</c:v>
                </c:pt>
                <c:pt idx="1151">
                  <c:v>7.38</c:v>
                </c:pt>
                <c:pt idx="1152">
                  <c:v>7.34</c:v>
                </c:pt>
                <c:pt idx="1153">
                  <c:v>7.23</c:v>
                </c:pt>
                <c:pt idx="1154">
                  <c:v>7.19</c:v>
                </c:pt>
                <c:pt idx="1155">
                  <c:v>7.16</c:v>
                </c:pt>
                <c:pt idx="1156">
                  <c:v>7.2</c:v>
                </c:pt>
                <c:pt idx="1157">
                  <c:v>7.25</c:v>
                </c:pt>
                <c:pt idx="1158">
                  <c:v>7.21</c:v>
                </c:pt>
                <c:pt idx="1159">
                  <c:v>7.17</c:v>
                </c:pt>
                <c:pt idx="1160">
                  <c:v>7.1</c:v>
                </c:pt>
                <c:pt idx="1161">
                  <c:v>6.97</c:v>
                </c:pt>
                <c:pt idx="1162">
                  <c:v>6.93</c:v>
                </c:pt>
                <c:pt idx="1163">
                  <c:v>6.82</c:v>
                </c:pt>
                <c:pt idx="1164">
                  <c:v>6.96</c:v>
                </c:pt>
                <c:pt idx="1165">
                  <c:v>6.95</c:v>
                </c:pt>
                <c:pt idx="1166">
                  <c:v>6.89</c:v>
                </c:pt>
                <c:pt idx="1167">
                  <c:v>6.87</c:v>
                </c:pt>
                <c:pt idx="1168">
                  <c:v>6.81</c:v>
                </c:pt>
                <c:pt idx="1169">
                  <c:v>6.74</c:v>
                </c:pt>
                <c:pt idx="1170">
                  <c:v>6.86</c:v>
                </c:pt>
                <c:pt idx="1171">
                  <c:v>7.11</c:v>
                </c:pt>
                <c:pt idx="1172">
                  <c:v>7.12</c:v>
                </c:pt>
                <c:pt idx="1173">
                  <c:v>7.08</c:v>
                </c:pt>
                <c:pt idx="1174">
                  <c:v>7.31</c:v>
                </c:pt>
                <c:pt idx="1175">
                  <c:v>7.25</c:v>
                </c:pt>
                <c:pt idx="1176">
                  <c:v>7.14</c:v>
                </c:pt>
                <c:pt idx="1177">
                  <c:v>7.17</c:v>
                </c:pt>
                <c:pt idx="1178">
                  <c:v>7.15</c:v>
                </c:pt>
                <c:pt idx="1179">
                  <c:v>7.23</c:v>
                </c:pt>
                <c:pt idx="1180">
                  <c:v>6.99</c:v>
                </c:pt>
                <c:pt idx="1181">
                  <c:v>7.05</c:v>
                </c:pt>
                <c:pt idx="1182">
                  <c:v>6.97</c:v>
                </c:pt>
                <c:pt idx="1183">
                  <c:v>6.97</c:v>
                </c:pt>
                <c:pt idx="1184">
                  <c:v>7.21</c:v>
                </c:pt>
                <c:pt idx="1185">
                  <c:v>7.11</c:v>
                </c:pt>
                <c:pt idx="1186">
                  <c:v>7.32</c:v>
                </c:pt>
                <c:pt idx="1187">
                  <c:v>7.51</c:v>
                </c:pt>
                <c:pt idx="1188">
                  <c:v>7.63</c:v>
                </c:pt>
                <c:pt idx="1189">
                  <c:v>7.76</c:v>
                </c:pt>
                <c:pt idx="1190">
                  <c:v>7.8</c:v>
                </c:pt>
                <c:pt idx="1191">
                  <c:v>8.0399999999999991</c:v>
                </c:pt>
                <c:pt idx="1192">
                  <c:v>8.4700000000000006</c:v>
                </c:pt>
                <c:pt idx="1193">
                  <c:v>8.26</c:v>
                </c:pt>
                <c:pt idx="1194">
                  <c:v>8.49</c:v>
                </c:pt>
                <c:pt idx="1195">
                  <c:v>8.32</c:v>
                </c:pt>
                <c:pt idx="1196">
                  <c:v>8.5299999999999994</c:v>
                </c:pt>
                <c:pt idx="1197">
                  <c:v>8.77</c:v>
                </c:pt>
                <c:pt idx="1198">
                  <c:v>8.56</c:v>
                </c:pt>
                <c:pt idx="1199">
                  <c:v>8.5299999999999994</c:v>
                </c:pt>
                <c:pt idx="1200">
                  <c:v>8.5500000000000007</c:v>
                </c:pt>
                <c:pt idx="1201">
                  <c:v>8.25</c:v>
                </c:pt>
                <c:pt idx="1202">
                  <c:v>8.33</c:v>
                </c:pt>
                <c:pt idx="1203">
                  <c:v>8.4600000000000009</c:v>
                </c:pt>
                <c:pt idx="1204">
                  <c:v>8.57</c:v>
                </c:pt>
                <c:pt idx="1205">
                  <c:v>8.68</c:v>
                </c:pt>
                <c:pt idx="1206">
                  <c:v>8.7200000000000006</c:v>
                </c:pt>
                <c:pt idx="1207">
                  <c:v>8.5299999999999994</c:v>
                </c:pt>
                <c:pt idx="1208">
                  <c:v>8.57</c:v>
                </c:pt>
                <c:pt idx="1209">
                  <c:v>8.3800000000000008</c:v>
                </c:pt>
                <c:pt idx="1210">
                  <c:v>8.57</c:v>
                </c:pt>
                <c:pt idx="1211">
                  <c:v>8.5399999999999991</c:v>
                </c:pt>
                <c:pt idx="1212">
                  <c:v>8.56</c:v>
                </c:pt>
                <c:pt idx="1213">
                  <c:v>8.48</c:v>
                </c:pt>
                <c:pt idx="1214">
                  <c:v>8.51</c:v>
                </c:pt>
                <c:pt idx="1215">
                  <c:v>8.66</c:v>
                </c:pt>
                <c:pt idx="1216">
                  <c:v>8.73</c:v>
                </c:pt>
                <c:pt idx="1217">
                  <c:v>8.82</c:v>
                </c:pt>
                <c:pt idx="1218">
                  <c:v>8.89</c:v>
                </c:pt>
                <c:pt idx="1219">
                  <c:v>8.93</c:v>
                </c:pt>
                <c:pt idx="1220">
                  <c:v>8.85</c:v>
                </c:pt>
                <c:pt idx="1221">
                  <c:v>9.0299999999999994</c:v>
                </c:pt>
                <c:pt idx="1222">
                  <c:v>9.0500000000000007</c:v>
                </c:pt>
                <c:pt idx="1223">
                  <c:v>9.19</c:v>
                </c:pt>
                <c:pt idx="1224">
                  <c:v>9.19</c:v>
                </c:pt>
                <c:pt idx="1225">
                  <c:v>9.25</c:v>
                </c:pt>
                <c:pt idx="1226">
                  <c:v>9.23</c:v>
                </c:pt>
                <c:pt idx="1227">
                  <c:v>9.15</c:v>
                </c:pt>
                <c:pt idx="1228">
                  <c:v>9.25</c:v>
                </c:pt>
                <c:pt idx="1229">
                  <c:v>9.18</c:v>
                </c:pt>
                <c:pt idx="1230">
                  <c:v>9.18</c:v>
                </c:pt>
                <c:pt idx="1231">
                  <c:v>9.2200000000000006</c:v>
                </c:pt>
                <c:pt idx="1232">
                  <c:v>9.19</c:v>
                </c:pt>
                <c:pt idx="1233">
                  <c:v>9.0500000000000007</c:v>
                </c:pt>
                <c:pt idx="1234">
                  <c:v>9.1300000000000008</c:v>
                </c:pt>
                <c:pt idx="1235">
                  <c:v>8.94</c:v>
                </c:pt>
                <c:pt idx="1236">
                  <c:v>8.8000000000000007</c:v>
                </c:pt>
                <c:pt idx="1237">
                  <c:v>8.84</c:v>
                </c:pt>
                <c:pt idx="1238">
                  <c:v>8.73</c:v>
                </c:pt>
                <c:pt idx="1239">
                  <c:v>8.5299999999999994</c:v>
                </c:pt>
                <c:pt idx="1240">
                  <c:v>8.6199999999999992</c:v>
                </c:pt>
                <c:pt idx="1241">
                  <c:v>8.3800000000000008</c:v>
                </c:pt>
                <c:pt idx="1242">
                  <c:v>8.4</c:v>
                </c:pt>
                <c:pt idx="1243">
                  <c:v>8.3800000000000008</c:v>
                </c:pt>
                <c:pt idx="1244">
                  <c:v>8.41</c:v>
                </c:pt>
                <c:pt idx="1245">
                  <c:v>8.3699999999999992</c:v>
                </c:pt>
                <c:pt idx="1246">
                  <c:v>8.24</c:v>
                </c:pt>
                <c:pt idx="1247">
                  <c:v>8.26</c:v>
                </c:pt>
                <c:pt idx="1248">
                  <c:v>8.27</c:v>
                </c:pt>
                <c:pt idx="1249">
                  <c:v>7.87</c:v>
                </c:pt>
                <c:pt idx="1250">
                  <c:v>7.83</c:v>
                </c:pt>
                <c:pt idx="1251">
                  <c:v>7.85</c:v>
                </c:pt>
                <c:pt idx="1252">
                  <c:v>7.71</c:v>
                </c:pt>
                <c:pt idx="1253">
                  <c:v>7.51</c:v>
                </c:pt>
                <c:pt idx="1254">
                  <c:v>7.55</c:v>
                </c:pt>
                <c:pt idx="1255">
                  <c:v>7.53</c:v>
                </c:pt>
                <c:pt idx="1256">
                  <c:v>7.53</c:v>
                </c:pt>
                <c:pt idx="1257">
                  <c:v>7.63</c:v>
                </c:pt>
                <c:pt idx="1258">
                  <c:v>7.41</c:v>
                </c:pt>
                <c:pt idx="1259">
                  <c:v>7.6</c:v>
                </c:pt>
                <c:pt idx="1260">
                  <c:v>7.79</c:v>
                </c:pt>
                <c:pt idx="1261">
                  <c:v>7.82</c:v>
                </c:pt>
                <c:pt idx="1262">
                  <c:v>7.8</c:v>
                </c:pt>
                <c:pt idx="1263">
                  <c:v>7.94</c:v>
                </c:pt>
                <c:pt idx="1264">
                  <c:v>7.88</c:v>
                </c:pt>
                <c:pt idx="1265">
                  <c:v>7.76</c:v>
                </c:pt>
                <c:pt idx="1266">
                  <c:v>7.63</c:v>
                </c:pt>
                <c:pt idx="1267">
                  <c:v>7.6</c:v>
                </c:pt>
                <c:pt idx="1268">
                  <c:v>7.57</c:v>
                </c:pt>
                <c:pt idx="1269">
                  <c:v>7.62</c:v>
                </c:pt>
                <c:pt idx="1270">
                  <c:v>7.57</c:v>
                </c:pt>
                <c:pt idx="1271">
                  <c:v>7.5</c:v>
                </c:pt>
                <c:pt idx="1272">
                  <c:v>7.38</c:v>
                </c:pt>
                <c:pt idx="1273">
                  <c:v>7.45</c:v>
                </c:pt>
                <c:pt idx="1274">
                  <c:v>7.44</c:v>
                </c:pt>
                <c:pt idx="1275">
                  <c:v>7.37</c:v>
                </c:pt>
                <c:pt idx="1276">
                  <c:v>7.35</c:v>
                </c:pt>
                <c:pt idx="1277">
                  <c:v>7.35</c:v>
                </c:pt>
                <c:pt idx="1278">
                  <c:v>7.33</c:v>
                </c:pt>
                <c:pt idx="1279">
                  <c:v>7.18</c:v>
                </c:pt>
                <c:pt idx="1280">
                  <c:v>7.15</c:v>
                </c:pt>
                <c:pt idx="1281">
                  <c:v>7.23</c:v>
                </c:pt>
                <c:pt idx="1282">
                  <c:v>7.11</c:v>
                </c:pt>
                <c:pt idx="1283">
                  <c:v>7.02</c:v>
                </c:pt>
                <c:pt idx="1284">
                  <c:v>7.08</c:v>
                </c:pt>
                <c:pt idx="1285">
                  <c:v>7.02</c:v>
                </c:pt>
                <c:pt idx="1286">
                  <c:v>7</c:v>
                </c:pt>
                <c:pt idx="1287">
                  <c:v>7.02</c:v>
                </c:pt>
                <c:pt idx="1288">
                  <c:v>7.02</c:v>
                </c:pt>
                <c:pt idx="1289">
                  <c:v>6.94</c:v>
                </c:pt>
                <c:pt idx="1290">
                  <c:v>7.32</c:v>
                </c:pt>
                <c:pt idx="1291">
                  <c:v>7.41</c:v>
                </c:pt>
                <c:pt idx="1292">
                  <c:v>7.38</c:v>
                </c:pt>
                <c:pt idx="1293">
                  <c:v>7.83</c:v>
                </c:pt>
                <c:pt idx="1294">
                  <c:v>7.81</c:v>
                </c:pt>
                <c:pt idx="1295">
                  <c:v>7.69</c:v>
                </c:pt>
                <c:pt idx="1296">
                  <c:v>7.78</c:v>
                </c:pt>
                <c:pt idx="1297">
                  <c:v>8.0500000000000007</c:v>
                </c:pt>
                <c:pt idx="1298">
                  <c:v>7.95</c:v>
                </c:pt>
                <c:pt idx="1299">
                  <c:v>7.92</c:v>
                </c:pt>
                <c:pt idx="1300">
                  <c:v>7.99</c:v>
                </c:pt>
                <c:pt idx="1301">
                  <c:v>8.24</c:v>
                </c:pt>
                <c:pt idx="1302">
                  <c:v>8.08</c:v>
                </c:pt>
                <c:pt idx="1303">
                  <c:v>8.01</c:v>
                </c:pt>
                <c:pt idx="1304">
                  <c:v>8.0299999999999994</c:v>
                </c:pt>
                <c:pt idx="1305">
                  <c:v>8.3000000000000007</c:v>
                </c:pt>
                <c:pt idx="1306">
                  <c:v>8.39</c:v>
                </c:pt>
                <c:pt idx="1307">
                  <c:v>8.3000000000000007</c:v>
                </c:pt>
                <c:pt idx="1308">
                  <c:v>8.2899999999999991</c:v>
                </c:pt>
                <c:pt idx="1309">
                  <c:v>8.14</c:v>
                </c:pt>
                <c:pt idx="1310">
                  <c:v>8.42</c:v>
                </c:pt>
                <c:pt idx="1311">
                  <c:v>8.23</c:v>
                </c:pt>
                <c:pt idx="1312">
                  <c:v>8.19</c:v>
                </c:pt>
                <c:pt idx="1313">
                  <c:v>8.23</c:v>
                </c:pt>
                <c:pt idx="1314">
                  <c:v>7.88</c:v>
                </c:pt>
                <c:pt idx="1315">
                  <c:v>7.88</c:v>
                </c:pt>
                <c:pt idx="1316">
                  <c:v>7.93</c:v>
                </c:pt>
                <c:pt idx="1317">
                  <c:v>8.09</c:v>
                </c:pt>
                <c:pt idx="1318">
                  <c:v>8.34</c:v>
                </c:pt>
                <c:pt idx="1319">
                  <c:v>8.2799999999999994</c:v>
                </c:pt>
                <c:pt idx="1320">
                  <c:v>8.14</c:v>
                </c:pt>
                <c:pt idx="1321">
                  <c:v>8.16</c:v>
                </c:pt>
                <c:pt idx="1322">
                  <c:v>8.06</c:v>
                </c:pt>
                <c:pt idx="1323">
                  <c:v>7.86</c:v>
                </c:pt>
                <c:pt idx="1324">
                  <c:v>7.88</c:v>
                </c:pt>
                <c:pt idx="1325">
                  <c:v>7.86</c:v>
                </c:pt>
                <c:pt idx="1326">
                  <c:v>7.78</c:v>
                </c:pt>
                <c:pt idx="1327">
                  <c:v>7.67</c:v>
                </c:pt>
                <c:pt idx="1328">
                  <c:v>7.59</c:v>
                </c:pt>
                <c:pt idx="1329">
                  <c:v>7.53</c:v>
                </c:pt>
                <c:pt idx="1330">
                  <c:v>7.52</c:v>
                </c:pt>
                <c:pt idx="1331">
                  <c:v>7.44</c:v>
                </c:pt>
                <c:pt idx="1332">
                  <c:v>7.57</c:v>
                </c:pt>
                <c:pt idx="1333">
                  <c:v>7.74</c:v>
                </c:pt>
                <c:pt idx="1334">
                  <c:v>7.64</c:v>
                </c:pt>
                <c:pt idx="1335">
                  <c:v>7.67</c:v>
                </c:pt>
                <c:pt idx="1336">
                  <c:v>7.85</c:v>
                </c:pt>
                <c:pt idx="1337">
                  <c:v>7.87</c:v>
                </c:pt>
                <c:pt idx="1338">
                  <c:v>7.85</c:v>
                </c:pt>
                <c:pt idx="1339">
                  <c:v>7.88</c:v>
                </c:pt>
                <c:pt idx="1340">
                  <c:v>7.74</c:v>
                </c:pt>
                <c:pt idx="1341">
                  <c:v>7.65</c:v>
                </c:pt>
                <c:pt idx="1342">
                  <c:v>7.56</c:v>
                </c:pt>
                <c:pt idx="1343">
                  <c:v>7.65</c:v>
                </c:pt>
                <c:pt idx="1344">
                  <c:v>7.84</c:v>
                </c:pt>
                <c:pt idx="1345">
                  <c:v>7.84</c:v>
                </c:pt>
                <c:pt idx="1346">
                  <c:v>7.94</c:v>
                </c:pt>
                <c:pt idx="1347">
                  <c:v>7.97</c:v>
                </c:pt>
                <c:pt idx="1348">
                  <c:v>8.18</c:v>
                </c:pt>
                <c:pt idx="1349">
                  <c:v>8.15</c:v>
                </c:pt>
                <c:pt idx="1350">
                  <c:v>8.16</c:v>
                </c:pt>
                <c:pt idx="1351">
                  <c:v>8.08</c:v>
                </c:pt>
                <c:pt idx="1352">
                  <c:v>8.01</c:v>
                </c:pt>
                <c:pt idx="1353">
                  <c:v>7.94</c:v>
                </c:pt>
                <c:pt idx="1354">
                  <c:v>7.91</c:v>
                </c:pt>
                <c:pt idx="1355">
                  <c:v>7.92</c:v>
                </c:pt>
                <c:pt idx="1356">
                  <c:v>7.94</c:v>
                </c:pt>
                <c:pt idx="1357">
                  <c:v>7.85</c:v>
                </c:pt>
                <c:pt idx="1358">
                  <c:v>7.72</c:v>
                </c:pt>
                <c:pt idx="1359">
                  <c:v>7.61</c:v>
                </c:pt>
                <c:pt idx="1360">
                  <c:v>7.58</c:v>
                </c:pt>
                <c:pt idx="1361">
                  <c:v>7.62</c:v>
                </c:pt>
                <c:pt idx="1362">
                  <c:v>7.47</c:v>
                </c:pt>
                <c:pt idx="1363">
                  <c:v>7.47</c:v>
                </c:pt>
                <c:pt idx="1364">
                  <c:v>7.43</c:v>
                </c:pt>
                <c:pt idx="1365">
                  <c:v>7.36</c:v>
                </c:pt>
                <c:pt idx="1366">
                  <c:v>7.46</c:v>
                </c:pt>
                <c:pt idx="1367">
                  <c:v>7.54</c:v>
                </c:pt>
                <c:pt idx="1368">
                  <c:v>7.46</c:v>
                </c:pt>
                <c:pt idx="1369">
                  <c:v>7.58</c:v>
                </c:pt>
                <c:pt idx="1370">
                  <c:v>7.53</c:v>
                </c:pt>
                <c:pt idx="1371">
                  <c:v>7.53</c:v>
                </c:pt>
                <c:pt idx="1372">
                  <c:v>7.38</c:v>
                </c:pt>
                <c:pt idx="1373">
                  <c:v>7.28</c:v>
                </c:pt>
                <c:pt idx="1374">
                  <c:v>7.31</c:v>
                </c:pt>
                <c:pt idx="1375">
                  <c:v>7.26</c:v>
                </c:pt>
                <c:pt idx="1376">
                  <c:v>7.34</c:v>
                </c:pt>
                <c:pt idx="1377">
                  <c:v>7.35</c:v>
                </c:pt>
                <c:pt idx="1378">
                  <c:v>7.21</c:v>
                </c:pt>
                <c:pt idx="1379">
                  <c:v>7.24</c:v>
                </c:pt>
                <c:pt idx="1380">
                  <c:v>7.23</c:v>
                </c:pt>
                <c:pt idx="1381">
                  <c:v>7.18</c:v>
                </c:pt>
                <c:pt idx="1382">
                  <c:v>7.17</c:v>
                </c:pt>
                <c:pt idx="1383">
                  <c:v>7.15</c:v>
                </c:pt>
                <c:pt idx="1384">
                  <c:v>7.17</c:v>
                </c:pt>
                <c:pt idx="1385">
                  <c:v>7.07</c:v>
                </c:pt>
                <c:pt idx="1386">
                  <c:v>6.99</c:v>
                </c:pt>
                <c:pt idx="1387">
                  <c:v>7.03</c:v>
                </c:pt>
                <c:pt idx="1388">
                  <c:v>6.94</c:v>
                </c:pt>
                <c:pt idx="1389">
                  <c:v>6.89</c:v>
                </c:pt>
                <c:pt idx="1390">
                  <c:v>6.99</c:v>
                </c:pt>
                <c:pt idx="1391">
                  <c:v>7.12</c:v>
                </c:pt>
                <c:pt idx="1392">
                  <c:v>7.03</c:v>
                </c:pt>
                <c:pt idx="1393">
                  <c:v>7.06</c:v>
                </c:pt>
                <c:pt idx="1394">
                  <c:v>6.99</c:v>
                </c:pt>
                <c:pt idx="1395">
                  <c:v>7.09</c:v>
                </c:pt>
                <c:pt idx="1396">
                  <c:v>7.19</c:v>
                </c:pt>
                <c:pt idx="1397">
                  <c:v>7.16</c:v>
                </c:pt>
                <c:pt idx="1398">
                  <c:v>7.08</c:v>
                </c:pt>
                <c:pt idx="1399">
                  <c:v>7.08</c:v>
                </c:pt>
                <c:pt idx="1400">
                  <c:v>7.15</c:v>
                </c:pt>
                <c:pt idx="1401">
                  <c:v>7.09</c:v>
                </c:pt>
                <c:pt idx="1402">
                  <c:v>7.17</c:v>
                </c:pt>
                <c:pt idx="1403">
                  <c:v>7.15</c:v>
                </c:pt>
                <c:pt idx="1404">
                  <c:v>7.22</c:v>
                </c:pt>
                <c:pt idx="1405">
                  <c:v>7.14</c:v>
                </c:pt>
                <c:pt idx="1406">
                  <c:v>7.19</c:v>
                </c:pt>
                <c:pt idx="1407">
                  <c:v>7.1</c:v>
                </c:pt>
                <c:pt idx="1408">
                  <c:v>7.07</c:v>
                </c:pt>
                <c:pt idx="1409">
                  <c:v>7.05</c:v>
                </c:pt>
                <c:pt idx="1410">
                  <c:v>7.04</c:v>
                </c:pt>
                <c:pt idx="1411">
                  <c:v>6.94</c:v>
                </c:pt>
                <c:pt idx="1412">
                  <c:v>6.96</c:v>
                </c:pt>
                <c:pt idx="1413">
                  <c:v>6.98</c:v>
                </c:pt>
                <c:pt idx="1414">
                  <c:v>6.91</c:v>
                </c:pt>
                <c:pt idx="1415">
                  <c:v>6.94</c:v>
                </c:pt>
                <c:pt idx="1416">
                  <c:v>6.96</c:v>
                </c:pt>
                <c:pt idx="1417">
                  <c:v>6.97</c:v>
                </c:pt>
                <c:pt idx="1418">
                  <c:v>6.94</c:v>
                </c:pt>
                <c:pt idx="1419">
                  <c:v>6.91</c:v>
                </c:pt>
                <c:pt idx="1420">
                  <c:v>6.92</c:v>
                </c:pt>
                <c:pt idx="1421">
                  <c:v>6.92</c:v>
                </c:pt>
                <c:pt idx="1422">
                  <c:v>6.82</c:v>
                </c:pt>
                <c:pt idx="1423">
                  <c:v>6.77</c:v>
                </c:pt>
                <c:pt idx="1424">
                  <c:v>6.66</c:v>
                </c:pt>
                <c:pt idx="1425">
                  <c:v>6.64</c:v>
                </c:pt>
                <c:pt idx="1426">
                  <c:v>6.6</c:v>
                </c:pt>
                <c:pt idx="1427">
                  <c:v>6.49</c:v>
                </c:pt>
                <c:pt idx="1428">
                  <c:v>6.9</c:v>
                </c:pt>
                <c:pt idx="1429">
                  <c:v>6.73</c:v>
                </c:pt>
                <c:pt idx="1430">
                  <c:v>6.83</c:v>
                </c:pt>
                <c:pt idx="1431">
                  <c:v>6.89</c:v>
                </c:pt>
                <c:pt idx="1432">
                  <c:v>6.93</c:v>
                </c:pt>
                <c:pt idx="1433">
                  <c:v>6.86</c:v>
                </c:pt>
                <c:pt idx="1434">
                  <c:v>6.78</c:v>
                </c:pt>
                <c:pt idx="1435">
                  <c:v>6.71</c:v>
                </c:pt>
                <c:pt idx="1436">
                  <c:v>6.69</c:v>
                </c:pt>
                <c:pt idx="1437">
                  <c:v>6.69</c:v>
                </c:pt>
                <c:pt idx="1438">
                  <c:v>6.8</c:v>
                </c:pt>
                <c:pt idx="1439">
                  <c:v>6.79</c:v>
                </c:pt>
                <c:pt idx="1440">
                  <c:v>6.83</c:v>
                </c:pt>
                <c:pt idx="1441">
                  <c:v>6.78</c:v>
                </c:pt>
                <c:pt idx="1442">
                  <c:v>6.74</c:v>
                </c:pt>
                <c:pt idx="1443">
                  <c:v>6.75</c:v>
                </c:pt>
                <c:pt idx="1444">
                  <c:v>6.77</c:v>
                </c:pt>
                <c:pt idx="1445">
                  <c:v>6.82</c:v>
                </c:pt>
                <c:pt idx="1446">
                  <c:v>6.89</c:v>
                </c:pt>
                <c:pt idx="1447">
                  <c:v>7.06</c:v>
                </c:pt>
                <c:pt idx="1448">
                  <c:v>7.11</c:v>
                </c:pt>
                <c:pt idx="1449">
                  <c:v>7.01</c:v>
                </c:pt>
                <c:pt idx="1450">
                  <c:v>6.98</c:v>
                </c:pt>
                <c:pt idx="1451">
                  <c:v>6.98</c:v>
                </c:pt>
                <c:pt idx="1452">
                  <c:v>6.92</c:v>
                </c:pt>
                <c:pt idx="1453">
                  <c:v>6.87</c:v>
                </c:pt>
                <c:pt idx="1454">
                  <c:v>6.88</c:v>
                </c:pt>
                <c:pt idx="1455">
                  <c:v>6.93</c:v>
                </c:pt>
                <c:pt idx="1456">
                  <c:v>7.02</c:v>
                </c:pt>
                <c:pt idx="1457">
                  <c:v>7.1</c:v>
                </c:pt>
                <c:pt idx="1458">
                  <c:v>7.23</c:v>
                </c:pt>
                <c:pt idx="1459">
                  <c:v>7.23</c:v>
                </c:pt>
                <c:pt idx="1460">
                  <c:v>7.41</c:v>
                </c:pt>
                <c:pt idx="1461">
                  <c:v>7.51</c:v>
                </c:pt>
                <c:pt idx="1462">
                  <c:v>7.65</c:v>
                </c:pt>
                <c:pt idx="1463">
                  <c:v>7.63</c:v>
                </c:pt>
                <c:pt idx="1464">
                  <c:v>7.71</c:v>
                </c:pt>
                <c:pt idx="1465">
                  <c:v>7.65</c:v>
                </c:pt>
                <c:pt idx="1466">
                  <c:v>7.58</c:v>
                </c:pt>
                <c:pt idx="1467">
                  <c:v>7.52</c:v>
                </c:pt>
                <c:pt idx="1468">
                  <c:v>7.7</c:v>
                </c:pt>
                <c:pt idx="1469">
                  <c:v>7.89</c:v>
                </c:pt>
                <c:pt idx="1470">
                  <c:v>8.15</c:v>
                </c:pt>
                <c:pt idx="1471">
                  <c:v>7.93</c:v>
                </c:pt>
                <c:pt idx="1472">
                  <c:v>7.8</c:v>
                </c:pt>
                <c:pt idx="1473">
                  <c:v>7.83</c:v>
                </c:pt>
                <c:pt idx="1474">
                  <c:v>7.88</c:v>
                </c:pt>
                <c:pt idx="1475">
                  <c:v>7.82</c:v>
                </c:pt>
                <c:pt idx="1476">
                  <c:v>7.76</c:v>
                </c:pt>
                <c:pt idx="1477">
                  <c:v>7.7</c:v>
                </c:pt>
                <c:pt idx="1478">
                  <c:v>7.82</c:v>
                </c:pt>
                <c:pt idx="1479">
                  <c:v>7.85</c:v>
                </c:pt>
                <c:pt idx="1480">
                  <c:v>7.93</c:v>
                </c:pt>
                <c:pt idx="1481">
                  <c:v>7.96</c:v>
                </c:pt>
                <c:pt idx="1482">
                  <c:v>7.84</c:v>
                </c:pt>
                <c:pt idx="1483">
                  <c:v>7.67</c:v>
                </c:pt>
                <c:pt idx="1484">
                  <c:v>7.69</c:v>
                </c:pt>
                <c:pt idx="1485">
                  <c:v>7.75</c:v>
                </c:pt>
                <c:pt idx="1486">
                  <c:v>7.84</c:v>
                </c:pt>
                <c:pt idx="1487">
                  <c:v>7.84</c:v>
                </c:pt>
                <c:pt idx="1488">
                  <c:v>7.86</c:v>
                </c:pt>
                <c:pt idx="1489">
                  <c:v>8.01</c:v>
                </c:pt>
                <c:pt idx="1490">
                  <c:v>8.15</c:v>
                </c:pt>
                <c:pt idx="1491">
                  <c:v>8.18</c:v>
                </c:pt>
                <c:pt idx="1492">
                  <c:v>8.26</c:v>
                </c:pt>
                <c:pt idx="1493">
                  <c:v>8.25</c:v>
                </c:pt>
                <c:pt idx="1494">
                  <c:v>8.25</c:v>
                </c:pt>
                <c:pt idx="1495">
                  <c:v>8.36</c:v>
                </c:pt>
                <c:pt idx="1496">
                  <c:v>8.3800000000000008</c:v>
                </c:pt>
                <c:pt idx="1497">
                  <c:v>8.31</c:v>
                </c:pt>
                <c:pt idx="1498">
                  <c:v>8.27</c:v>
                </c:pt>
                <c:pt idx="1499">
                  <c:v>8.23</c:v>
                </c:pt>
                <c:pt idx="1500">
                  <c:v>8.24</c:v>
                </c:pt>
                <c:pt idx="1501">
                  <c:v>8.23</c:v>
                </c:pt>
                <c:pt idx="1502">
                  <c:v>8.23</c:v>
                </c:pt>
                <c:pt idx="1503">
                  <c:v>8.1999999999999993</c:v>
                </c:pt>
                <c:pt idx="1504">
                  <c:v>8.1199999999999992</c:v>
                </c:pt>
                <c:pt idx="1505">
                  <c:v>8.16</c:v>
                </c:pt>
                <c:pt idx="1506">
                  <c:v>8.1300000000000008</c:v>
                </c:pt>
                <c:pt idx="1507">
                  <c:v>8.2799999999999994</c:v>
                </c:pt>
                <c:pt idx="1508">
                  <c:v>8.52</c:v>
                </c:pt>
                <c:pt idx="1509">
                  <c:v>8.64</c:v>
                </c:pt>
                <c:pt idx="1510">
                  <c:v>8.6199999999999992</c:v>
                </c:pt>
                <c:pt idx="1511">
                  <c:v>8.5399999999999991</c:v>
                </c:pt>
                <c:pt idx="1512">
                  <c:v>8.32</c:v>
                </c:pt>
                <c:pt idx="1513">
                  <c:v>8.2200000000000006</c:v>
                </c:pt>
                <c:pt idx="1514">
                  <c:v>8.14</c:v>
                </c:pt>
                <c:pt idx="1515">
                  <c:v>8.2200000000000006</c:v>
                </c:pt>
                <c:pt idx="1516">
                  <c:v>8.16</c:v>
                </c:pt>
                <c:pt idx="1517">
                  <c:v>8.09</c:v>
                </c:pt>
                <c:pt idx="1518">
                  <c:v>8.2100000000000009</c:v>
                </c:pt>
                <c:pt idx="1519">
                  <c:v>8.1300000000000008</c:v>
                </c:pt>
                <c:pt idx="1520">
                  <c:v>8.1199999999999992</c:v>
                </c:pt>
                <c:pt idx="1521">
                  <c:v>8.0399999999999991</c:v>
                </c:pt>
                <c:pt idx="1522">
                  <c:v>7.96</c:v>
                </c:pt>
                <c:pt idx="1523">
                  <c:v>7.99</c:v>
                </c:pt>
                <c:pt idx="1524">
                  <c:v>7.96</c:v>
                </c:pt>
                <c:pt idx="1525">
                  <c:v>7.94</c:v>
                </c:pt>
                <c:pt idx="1526">
                  <c:v>7.88</c:v>
                </c:pt>
                <c:pt idx="1527">
                  <c:v>7.9</c:v>
                </c:pt>
                <c:pt idx="1528">
                  <c:v>7.88</c:v>
                </c:pt>
                <c:pt idx="1529">
                  <c:v>7.83</c:v>
                </c:pt>
                <c:pt idx="1530">
                  <c:v>7.84</c:v>
                </c:pt>
                <c:pt idx="1531">
                  <c:v>7.83</c:v>
                </c:pt>
                <c:pt idx="1532">
                  <c:v>7.68</c:v>
                </c:pt>
                <c:pt idx="1533">
                  <c:v>7.73</c:v>
                </c:pt>
                <c:pt idx="1534">
                  <c:v>7.79</c:v>
                </c:pt>
                <c:pt idx="1535">
                  <c:v>7.73</c:v>
                </c:pt>
                <c:pt idx="1536">
                  <c:v>7.73</c:v>
                </c:pt>
                <c:pt idx="1537">
                  <c:v>7.65</c:v>
                </c:pt>
                <c:pt idx="1538">
                  <c:v>7.54</c:v>
                </c:pt>
                <c:pt idx="1539">
                  <c:v>7.42</c:v>
                </c:pt>
                <c:pt idx="1540">
                  <c:v>7.17</c:v>
                </c:pt>
                <c:pt idx="1541">
                  <c:v>7.13</c:v>
                </c:pt>
                <c:pt idx="1542">
                  <c:v>7.07</c:v>
                </c:pt>
                <c:pt idx="1543">
                  <c:v>6.89</c:v>
                </c:pt>
                <c:pt idx="1544">
                  <c:v>7.02</c:v>
                </c:pt>
                <c:pt idx="1545">
                  <c:v>7.15</c:v>
                </c:pt>
                <c:pt idx="1546">
                  <c:v>7.09</c:v>
                </c:pt>
                <c:pt idx="1547">
                  <c:v>6.98</c:v>
                </c:pt>
                <c:pt idx="1548">
                  <c:v>7.01</c:v>
                </c:pt>
                <c:pt idx="1549">
                  <c:v>7.12</c:v>
                </c:pt>
                <c:pt idx="1550">
                  <c:v>7.03</c:v>
                </c:pt>
                <c:pt idx="1551">
                  <c:v>6.97</c:v>
                </c:pt>
                <c:pt idx="1552">
                  <c:v>6.96</c:v>
                </c:pt>
                <c:pt idx="1553">
                  <c:v>6.89</c:v>
                </c:pt>
                <c:pt idx="1554">
                  <c:v>6.91</c:v>
                </c:pt>
                <c:pt idx="1555">
                  <c:v>7.01</c:v>
                </c:pt>
                <c:pt idx="1556">
                  <c:v>7.04</c:v>
                </c:pt>
                <c:pt idx="1557">
                  <c:v>7.14</c:v>
                </c:pt>
                <c:pt idx="1558">
                  <c:v>7.12</c:v>
                </c:pt>
                <c:pt idx="1559">
                  <c:v>7.14</c:v>
                </c:pt>
                <c:pt idx="1560">
                  <c:v>7.1</c:v>
                </c:pt>
                <c:pt idx="1561">
                  <c:v>7.14</c:v>
                </c:pt>
                <c:pt idx="1562">
                  <c:v>7.2</c:v>
                </c:pt>
                <c:pt idx="1563">
                  <c:v>7.24</c:v>
                </c:pt>
                <c:pt idx="1564">
                  <c:v>7.2</c:v>
                </c:pt>
                <c:pt idx="1565">
                  <c:v>7.14</c:v>
                </c:pt>
                <c:pt idx="1566">
                  <c:v>7.11</c:v>
                </c:pt>
                <c:pt idx="1567">
                  <c:v>7.11</c:v>
                </c:pt>
                <c:pt idx="1568">
                  <c:v>7.19</c:v>
                </c:pt>
                <c:pt idx="1569">
                  <c:v>7.21</c:v>
                </c:pt>
                <c:pt idx="1570">
                  <c:v>7.08</c:v>
                </c:pt>
                <c:pt idx="1571">
                  <c:v>7.03</c:v>
                </c:pt>
                <c:pt idx="1572">
                  <c:v>7</c:v>
                </c:pt>
                <c:pt idx="1573">
                  <c:v>7</c:v>
                </c:pt>
                <c:pt idx="1574">
                  <c:v>6.92</c:v>
                </c:pt>
                <c:pt idx="1575">
                  <c:v>6.91</c:v>
                </c:pt>
                <c:pt idx="1576">
                  <c:v>6.92</c:v>
                </c:pt>
                <c:pt idx="1577">
                  <c:v>6.89</c:v>
                </c:pt>
                <c:pt idx="1578">
                  <c:v>6.86</c:v>
                </c:pt>
                <c:pt idx="1579">
                  <c:v>6.8</c:v>
                </c:pt>
                <c:pt idx="1580">
                  <c:v>6.72</c:v>
                </c:pt>
                <c:pt idx="1581">
                  <c:v>6.64</c:v>
                </c:pt>
                <c:pt idx="1582">
                  <c:v>6.58</c:v>
                </c:pt>
                <c:pt idx="1583">
                  <c:v>6.61</c:v>
                </c:pt>
                <c:pt idx="1584">
                  <c:v>6.64</c:v>
                </c:pt>
                <c:pt idx="1585">
                  <c:v>6.56</c:v>
                </c:pt>
                <c:pt idx="1586">
                  <c:v>6.45</c:v>
                </c:pt>
                <c:pt idx="1587">
                  <c:v>6.51</c:v>
                </c:pt>
                <c:pt idx="1588">
                  <c:v>6.75</c:v>
                </c:pt>
                <c:pt idx="1589">
                  <c:v>7.02</c:v>
                </c:pt>
                <c:pt idx="1590">
                  <c:v>6.84</c:v>
                </c:pt>
                <c:pt idx="1591">
                  <c:v>7.09</c:v>
                </c:pt>
                <c:pt idx="1592">
                  <c:v>7.17</c:v>
                </c:pt>
                <c:pt idx="1593">
                  <c:v>7.16</c:v>
                </c:pt>
                <c:pt idx="1594">
                  <c:v>7.14</c:v>
                </c:pt>
                <c:pt idx="1595">
                  <c:v>7.06</c:v>
                </c:pt>
                <c:pt idx="1596">
                  <c:v>6.83</c:v>
                </c:pt>
                <c:pt idx="1597">
                  <c:v>6.96</c:v>
                </c:pt>
                <c:pt idx="1598">
                  <c:v>7.02</c:v>
                </c:pt>
                <c:pt idx="1599">
                  <c:v>6.88</c:v>
                </c:pt>
                <c:pt idx="1600">
                  <c:v>6.86</c:v>
                </c:pt>
                <c:pt idx="1601">
                  <c:v>6.81</c:v>
                </c:pt>
                <c:pt idx="1602">
                  <c:v>6.8</c:v>
                </c:pt>
                <c:pt idx="1603">
                  <c:v>6.87</c:v>
                </c:pt>
                <c:pt idx="1604">
                  <c:v>7.08</c:v>
                </c:pt>
                <c:pt idx="1605">
                  <c:v>7.14</c:v>
                </c:pt>
                <c:pt idx="1606">
                  <c:v>7.18</c:v>
                </c:pt>
                <c:pt idx="1607">
                  <c:v>7.13</c:v>
                </c:pt>
                <c:pt idx="1608">
                  <c:v>6.99</c:v>
                </c:pt>
                <c:pt idx="1609">
                  <c:v>6.94</c:v>
                </c:pt>
                <c:pt idx="1610">
                  <c:v>6.88</c:v>
                </c:pt>
                <c:pt idx="1611">
                  <c:v>6.78</c:v>
                </c:pt>
                <c:pt idx="1612">
                  <c:v>6.79</c:v>
                </c:pt>
                <c:pt idx="1613">
                  <c:v>6.89</c:v>
                </c:pt>
                <c:pt idx="1614">
                  <c:v>6.81</c:v>
                </c:pt>
                <c:pt idx="1615">
                  <c:v>6.76</c:v>
                </c:pt>
                <c:pt idx="1616">
                  <c:v>6.71</c:v>
                </c:pt>
                <c:pt idx="1617">
                  <c:v>6.71</c:v>
                </c:pt>
                <c:pt idx="1618">
                  <c:v>6.63</c:v>
                </c:pt>
                <c:pt idx="1619">
                  <c:v>6.55</c:v>
                </c:pt>
                <c:pt idx="1620">
                  <c:v>6.57</c:v>
                </c:pt>
                <c:pt idx="1621">
                  <c:v>6.54</c:v>
                </c:pt>
                <c:pt idx="1622">
                  <c:v>6.49</c:v>
                </c:pt>
                <c:pt idx="1623">
                  <c:v>6.34</c:v>
                </c:pt>
                <c:pt idx="1624">
                  <c:v>6.43</c:v>
                </c:pt>
                <c:pt idx="1625">
                  <c:v>6.31</c:v>
                </c:pt>
                <c:pt idx="1626">
                  <c:v>6.22</c:v>
                </c:pt>
                <c:pt idx="1627">
                  <c:v>6.27</c:v>
                </c:pt>
                <c:pt idx="1628">
                  <c:v>6.22</c:v>
                </c:pt>
                <c:pt idx="1629">
                  <c:v>6.15</c:v>
                </c:pt>
                <c:pt idx="1630">
                  <c:v>6.18</c:v>
                </c:pt>
                <c:pt idx="1631">
                  <c:v>6.05</c:v>
                </c:pt>
                <c:pt idx="1632">
                  <c:v>5.99</c:v>
                </c:pt>
                <c:pt idx="1633">
                  <c:v>6.01</c:v>
                </c:pt>
                <c:pt idx="1634">
                  <c:v>5.98</c:v>
                </c:pt>
                <c:pt idx="1635">
                  <c:v>6.15</c:v>
                </c:pt>
                <c:pt idx="1636">
                  <c:v>6.31</c:v>
                </c:pt>
                <c:pt idx="1637">
                  <c:v>6.13</c:v>
                </c:pt>
                <c:pt idx="1638">
                  <c:v>6.11</c:v>
                </c:pt>
                <c:pt idx="1639">
                  <c:v>5.94</c:v>
                </c:pt>
                <c:pt idx="1640">
                  <c:v>6.03</c:v>
                </c:pt>
                <c:pt idx="1641">
                  <c:v>6.13</c:v>
                </c:pt>
                <c:pt idx="1642">
                  <c:v>6.19</c:v>
                </c:pt>
                <c:pt idx="1643">
                  <c:v>6.04</c:v>
                </c:pt>
                <c:pt idx="1644">
                  <c:v>6.03</c:v>
                </c:pt>
                <c:pt idx="1645">
                  <c:v>5.93</c:v>
                </c:pt>
                <c:pt idx="1646">
                  <c:v>5.85</c:v>
                </c:pt>
                <c:pt idx="1647">
                  <c:v>5.95</c:v>
                </c:pt>
                <c:pt idx="1648">
                  <c:v>5.97</c:v>
                </c:pt>
                <c:pt idx="1649">
                  <c:v>5.91</c:v>
                </c:pt>
                <c:pt idx="1650">
                  <c:v>5.9</c:v>
                </c:pt>
                <c:pt idx="1651">
                  <c:v>5.88</c:v>
                </c:pt>
                <c:pt idx="1652">
                  <c:v>5.86</c:v>
                </c:pt>
                <c:pt idx="1653">
                  <c:v>5.84</c:v>
                </c:pt>
                <c:pt idx="1654">
                  <c:v>5.79</c:v>
                </c:pt>
                <c:pt idx="1655">
                  <c:v>5.67</c:v>
                </c:pt>
                <c:pt idx="1656">
                  <c:v>5.61</c:v>
                </c:pt>
                <c:pt idx="1657">
                  <c:v>5.79</c:v>
                </c:pt>
                <c:pt idx="1658">
                  <c:v>5.91</c:v>
                </c:pt>
                <c:pt idx="1659">
                  <c:v>5.79</c:v>
                </c:pt>
                <c:pt idx="1660">
                  <c:v>5.85</c:v>
                </c:pt>
                <c:pt idx="1661">
                  <c:v>5.82</c:v>
                </c:pt>
                <c:pt idx="1662">
                  <c:v>5.79</c:v>
                </c:pt>
                <c:pt idx="1663">
                  <c:v>5.7</c:v>
                </c:pt>
                <c:pt idx="1664">
                  <c:v>5.62</c:v>
                </c:pt>
                <c:pt idx="1665">
                  <c:v>5.45</c:v>
                </c:pt>
                <c:pt idx="1666">
                  <c:v>5.34</c:v>
                </c:pt>
                <c:pt idx="1667">
                  <c:v>5.31</c:v>
                </c:pt>
                <c:pt idx="1668">
                  <c:v>5.26</c:v>
                </c:pt>
                <c:pt idx="1669">
                  <c:v>5.21</c:v>
                </c:pt>
                <c:pt idx="1670">
                  <c:v>5.21</c:v>
                </c:pt>
                <c:pt idx="1671">
                  <c:v>5.24</c:v>
                </c:pt>
                <c:pt idx="1672">
                  <c:v>5.4</c:v>
                </c:pt>
                <c:pt idx="1673">
                  <c:v>5.52</c:v>
                </c:pt>
                <c:pt idx="1674">
                  <c:v>5.67</c:v>
                </c:pt>
                <c:pt idx="1675">
                  <c:v>5.94</c:v>
                </c:pt>
                <c:pt idx="1676">
                  <c:v>6.14</c:v>
                </c:pt>
                <c:pt idx="1677">
                  <c:v>6.34</c:v>
                </c:pt>
                <c:pt idx="1678">
                  <c:v>6.24</c:v>
                </c:pt>
                <c:pt idx="1679">
                  <c:v>6.28</c:v>
                </c:pt>
                <c:pt idx="1680">
                  <c:v>6.32</c:v>
                </c:pt>
                <c:pt idx="1681">
                  <c:v>6.44</c:v>
                </c:pt>
                <c:pt idx="1682">
                  <c:v>6.16</c:v>
                </c:pt>
                <c:pt idx="1683">
                  <c:v>6.01</c:v>
                </c:pt>
                <c:pt idx="1684">
                  <c:v>5.98</c:v>
                </c:pt>
                <c:pt idx="1685">
                  <c:v>5.77</c:v>
                </c:pt>
                <c:pt idx="1686">
                  <c:v>5.95</c:v>
                </c:pt>
                <c:pt idx="1687">
                  <c:v>6.05</c:v>
                </c:pt>
                <c:pt idx="1688">
                  <c:v>6.05</c:v>
                </c:pt>
                <c:pt idx="1689">
                  <c:v>5.94</c:v>
                </c:pt>
                <c:pt idx="1690">
                  <c:v>5.98</c:v>
                </c:pt>
                <c:pt idx="1691">
                  <c:v>6.03</c:v>
                </c:pt>
                <c:pt idx="1692">
                  <c:v>5.83</c:v>
                </c:pt>
                <c:pt idx="1693">
                  <c:v>5.89</c:v>
                </c:pt>
                <c:pt idx="1694">
                  <c:v>6.02</c:v>
                </c:pt>
                <c:pt idx="1695">
                  <c:v>5.88</c:v>
                </c:pt>
                <c:pt idx="1696">
                  <c:v>5.82</c:v>
                </c:pt>
                <c:pt idx="1697">
                  <c:v>5.83</c:v>
                </c:pt>
                <c:pt idx="1698">
                  <c:v>5.87</c:v>
                </c:pt>
                <c:pt idx="1699">
                  <c:v>5.66</c:v>
                </c:pt>
                <c:pt idx="1700">
                  <c:v>5.64</c:v>
                </c:pt>
                <c:pt idx="1701">
                  <c:v>5.68</c:v>
                </c:pt>
                <c:pt idx="1702">
                  <c:v>5.72</c:v>
                </c:pt>
                <c:pt idx="1703">
                  <c:v>5.66</c:v>
                </c:pt>
                <c:pt idx="1704">
                  <c:v>5.58</c:v>
                </c:pt>
                <c:pt idx="1705">
                  <c:v>5.58</c:v>
                </c:pt>
                <c:pt idx="1706">
                  <c:v>5.59</c:v>
                </c:pt>
                <c:pt idx="1707">
                  <c:v>5.41</c:v>
                </c:pt>
                <c:pt idx="1708">
                  <c:v>5.38</c:v>
                </c:pt>
                <c:pt idx="1709">
                  <c:v>5.4</c:v>
                </c:pt>
                <c:pt idx="1710">
                  <c:v>5.52</c:v>
                </c:pt>
                <c:pt idx="1711">
                  <c:v>5.79</c:v>
                </c:pt>
                <c:pt idx="1712">
                  <c:v>5.89</c:v>
                </c:pt>
                <c:pt idx="1713">
                  <c:v>5.94</c:v>
                </c:pt>
                <c:pt idx="1714">
                  <c:v>6.01</c:v>
                </c:pt>
                <c:pt idx="1715">
                  <c:v>6.12</c:v>
                </c:pt>
                <c:pt idx="1716">
                  <c:v>6.34</c:v>
                </c:pt>
                <c:pt idx="1717">
                  <c:v>6.3</c:v>
                </c:pt>
                <c:pt idx="1718">
                  <c:v>6.32</c:v>
                </c:pt>
                <c:pt idx="1719">
                  <c:v>6.28</c:v>
                </c:pt>
                <c:pt idx="1720">
                  <c:v>6.3</c:v>
                </c:pt>
                <c:pt idx="1721">
                  <c:v>6.32</c:v>
                </c:pt>
                <c:pt idx="1722">
                  <c:v>6.25</c:v>
                </c:pt>
                <c:pt idx="1723">
                  <c:v>6.21</c:v>
                </c:pt>
                <c:pt idx="1724">
                  <c:v>6.01</c:v>
                </c:pt>
                <c:pt idx="1725">
                  <c:v>6</c:v>
                </c:pt>
                <c:pt idx="1726">
                  <c:v>5.98</c:v>
                </c:pt>
                <c:pt idx="1727">
                  <c:v>6.08</c:v>
                </c:pt>
                <c:pt idx="1728">
                  <c:v>5.99</c:v>
                </c:pt>
                <c:pt idx="1729">
                  <c:v>5.85</c:v>
                </c:pt>
                <c:pt idx="1730">
                  <c:v>5.81</c:v>
                </c:pt>
                <c:pt idx="1731">
                  <c:v>5.82</c:v>
                </c:pt>
                <c:pt idx="1732">
                  <c:v>5.77</c:v>
                </c:pt>
                <c:pt idx="1733">
                  <c:v>5.83</c:v>
                </c:pt>
                <c:pt idx="1734">
                  <c:v>5.75</c:v>
                </c:pt>
                <c:pt idx="1735">
                  <c:v>5.7</c:v>
                </c:pt>
                <c:pt idx="1736">
                  <c:v>5.72</c:v>
                </c:pt>
                <c:pt idx="1737">
                  <c:v>5.82</c:v>
                </c:pt>
                <c:pt idx="1738">
                  <c:v>5.74</c:v>
                </c:pt>
                <c:pt idx="1739">
                  <c:v>5.69</c:v>
                </c:pt>
                <c:pt idx="1740">
                  <c:v>5.64</c:v>
                </c:pt>
                <c:pt idx="1741">
                  <c:v>5.7</c:v>
                </c:pt>
                <c:pt idx="1742">
                  <c:v>5.76</c:v>
                </c:pt>
                <c:pt idx="1743">
                  <c:v>5.73</c:v>
                </c:pt>
                <c:pt idx="1744">
                  <c:v>5.81</c:v>
                </c:pt>
                <c:pt idx="1745">
                  <c:v>5.71</c:v>
                </c:pt>
                <c:pt idx="1746">
                  <c:v>5.7149999999999999</c:v>
                </c:pt>
                <c:pt idx="1747">
                  <c:v>5.81</c:v>
                </c:pt>
                <c:pt idx="1748">
                  <c:v>5.77</c:v>
                </c:pt>
                <c:pt idx="1749">
                  <c:v>5.74</c:v>
                </c:pt>
                <c:pt idx="1750">
                  <c:v>5.67</c:v>
                </c:pt>
                <c:pt idx="1751">
                  <c:v>5.66</c:v>
                </c:pt>
                <c:pt idx="1752">
                  <c:v>5.63</c:v>
                </c:pt>
                <c:pt idx="1753">
                  <c:v>5.57</c:v>
                </c:pt>
                <c:pt idx="1754">
                  <c:v>5.62</c:v>
                </c:pt>
                <c:pt idx="1755">
                  <c:v>5.69</c:v>
                </c:pt>
                <c:pt idx="1756">
                  <c:v>5.79</c:v>
                </c:pt>
                <c:pt idx="1757">
                  <c:v>5.85</c:v>
                </c:pt>
                <c:pt idx="1758">
                  <c:v>5.95</c:v>
                </c:pt>
                <c:pt idx="1759">
                  <c:v>6.01</c:v>
                </c:pt>
                <c:pt idx="1760">
                  <c:v>6.04</c:v>
                </c:pt>
                <c:pt idx="1761">
                  <c:v>5.93</c:v>
                </c:pt>
                <c:pt idx="1762">
                  <c:v>5.91</c:v>
                </c:pt>
                <c:pt idx="1763">
                  <c:v>5.8</c:v>
                </c:pt>
                <c:pt idx="1764">
                  <c:v>5.78</c:v>
                </c:pt>
                <c:pt idx="1765">
                  <c:v>5.75</c:v>
                </c:pt>
                <c:pt idx="1766">
                  <c:v>5.77</c:v>
                </c:pt>
                <c:pt idx="1767">
                  <c:v>5.71</c:v>
                </c:pt>
                <c:pt idx="1768">
                  <c:v>5.65</c:v>
                </c:pt>
                <c:pt idx="1769">
                  <c:v>5.62</c:v>
                </c:pt>
                <c:pt idx="1770">
                  <c:v>5.56</c:v>
                </c:pt>
                <c:pt idx="1771">
                  <c:v>5.63</c:v>
                </c:pt>
                <c:pt idx="1772">
                  <c:v>5.57</c:v>
                </c:pt>
                <c:pt idx="1773">
                  <c:v>5.53</c:v>
                </c:pt>
                <c:pt idx="1774">
                  <c:v>5.62</c:v>
                </c:pt>
                <c:pt idx="1775">
                  <c:v>5.66</c:v>
                </c:pt>
                <c:pt idx="1776">
                  <c:v>5.73</c:v>
                </c:pt>
                <c:pt idx="1777">
                  <c:v>5.77</c:v>
                </c:pt>
                <c:pt idx="1778">
                  <c:v>5.82</c:v>
                </c:pt>
                <c:pt idx="1779">
                  <c:v>5.89</c:v>
                </c:pt>
                <c:pt idx="1780">
                  <c:v>5.8</c:v>
                </c:pt>
                <c:pt idx="1781">
                  <c:v>5.77</c:v>
                </c:pt>
                <c:pt idx="1782">
                  <c:v>5.71</c:v>
                </c:pt>
                <c:pt idx="1783">
                  <c:v>5.71</c:v>
                </c:pt>
                <c:pt idx="1784">
                  <c:v>5.74</c:v>
                </c:pt>
                <c:pt idx="1785">
                  <c:v>5.8</c:v>
                </c:pt>
                <c:pt idx="1786">
                  <c:v>5.91</c:v>
                </c:pt>
                <c:pt idx="1787">
                  <c:v>5.98</c:v>
                </c:pt>
                <c:pt idx="1788">
                  <c:v>6.03</c:v>
                </c:pt>
                <c:pt idx="1789">
                  <c:v>6.1</c:v>
                </c:pt>
                <c:pt idx="1790">
                  <c:v>6.15</c:v>
                </c:pt>
                <c:pt idx="1791">
                  <c:v>6.31</c:v>
                </c:pt>
                <c:pt idx="1792">
                  <c:v>6.36</c:v>
                </c:pt>
                <c:pt idx="1793">
                  <c:v>6.37</c:v>
                </c:pt>
                <c:pt idx="1794">
                  <c:v>6.28</c:v>
                </c:pt>
                <c:pt idx="1795">
                  <c:v>6.26</c:v>
                </c:pt>
                <c:pt idx="1796">
                  <c:v>6.32</c:v>
                </c:pt>
                <c:pt idx="1797">
                  <c:v>6.3</c:v>
                </c:pt>
                <c:pt idx="1798">
                  <c:v>6.26</c:v>
                </c:pt>
                <c:pt idx="1799">
                  <c:v>6.22</c:v>
                </c:pt>
                <c:pt idx="1800">
                  <c:v>6.21</c:v>
                </c:pt>
                <c:pt idx="1801">
                  <c:v>6.15</c:v>
                </c:pt>
                <c:pt idx="1802">
                  <c:v>6.1</c:v>
                </c:pt>
                <c:pt idx="1803">
                  <c:v>6.12</c:v>
                </c:pt>
                <c:pt idx="1804">
                  <c:v>6.23</c:v>
                </c:pt>
                <c:pt idx="1805">
                  <c:v>6.24</c:v>
                </c:pt>
                <c:pt idx="1806">
                  <c:v>6.28</c:v>
                </c:pt>
                <c:pt idx="1807">
                  <c:v>6.26</c:v>
                </c:pt>
                <c:pt idx="1808">
                  <c:v>6.24</c:v>
                </c:pt>
                <c:pt idx="1809">
                  <c:v>6.37</c:v>
                </c:pt>
                <c:pt idx="1810">
                  <c:v>6.34</c:v>
                </c:pt>
                <c:pt idx="1811">
                  <c:v>6.32</c:v>
                </c:pt>
                <c:pt idx="1812">
                  <c:v>6.35</c:v>
                </c:pt>
                <c:pt idx="1813">
                  <c:v>6.43</c:v>
                </c:pt>
                <c:pt idx="1814">
                  <c:v>6.49</c:v>
                </c:pt>
                <c:pt idx="1815">
                  <c:v>6.53</c:v>
                </c:pt>
                <c:pt idx="1816">
                  <c:v>6.58</c:v>
                </c:pt>
                <c:pt idx="1817">
                  <c:v>6.59</c:v>
                </c:pt>
                <c:pt idx="1818">
                  <c:v>6.58</c:v>
                </c:pt>
                <c:pt idx="1819">
                  <c:v>6.6</c:v>
                </c:pt>
                <c:pt idx="1820">
                  <c:v>6.62</c:v>
                </c:pt>
                <c:pt idx="1821">
                  <c:v>6.67</c:v>
                </c:pt>
                <c:pt idx="1822">
                  <c:v>6.62</c:v>
                </c:pt>
                <c:pt idx="1823">
                  <c:v>6.63</c:v>
                </c:pt>
                <c:pt idx="1824">
                  <c:v>6.71</c:v>
                </c:pt>
                <c:pt idx="1825">
                  <c:v>6.78</c:v>
                </c:pt>
                <c:pt idx="1826">
                  <c:v>6.79</c:v>
                </c:pt>
                <c:pt idx="1827">
                  <c:v>6.74</c:v>
                </c:pt>
                <c:pt idx="1828">
                  <c:v>6.8</c:v>
                </c:pt>
                <c:pt idx="1829">
                  <c:v>6.72</c:v>
                </c:pt>
                <c:pt idx="1830">
                  <c:v>6.63</c:v>
                </c:pt>
                <c:pt idx="1831">
                  <c:v>6.55</c:v>
                </c:pt>
                <c:pt idx="1832">
                  <c:v>6.52</c:v>
                </c:pt>
                <c:pt idx="1833">
                  <c:v>6.48</c:v>
                </c:pt>
                <c:pt idx="1834">
                  <c:v>6.44</c:v>
                </c:pt>
                <c:pt idx="1835">
                  <c:v>6.47</c:v>
                </c:pt>
                <c:pt idx="1836">
                  <c:v>6.43</c:v>
                </c:pt>
                <c:pt idx="1837">
                  <c:v>6.4</c:v>
                </c:pt>
                <c:pt idx="1838">
                  <c:v>6.31</c:v>
                </c:pt>
                <c:pt idx="1839">
                  <c:v>6.3</c:v>
                </c:pt>
                <c:pt idx="1840">
                  <c:v>6.37</c:v>
                </c:pt>
                <c:pt idx="1841">
                  <c:v>6.36</c:v>
                </c:pt>
                <c:pt idx="1842">
                  <c:v>6.4</c:v>
                </c:pt>
                <c:pt idx="1843">
                  <c:v>6.31</c:v>
                </c:pt>
                <c:pt idx="1844">
                  <c:v>6.33</c:v>
                </c:pt>
                <c:pt idx="1845">
                  <c:v>6.24</c:v>
                </c:pt>
                <c:pt idx="1846">
                  <c:v>6.18</c:v>
                </c:pt>
                <c:pt idx="1847">
                  <c:v>6.14</c:v>
                </c:pt>
                <c:pt idx="1848">
                  <c:v>6.11</c:v>
                </c:pt>
                <c:pt idx="1849">
                  <c:v>6.12</c:v>
                </c:pt>
                <c:pt idx="1850">
                  <c:v>6.13</c:v>
                </c:pt>
                <c:pt idx="1851">
                  <c:v>6.18</c:v>
                </c:pt>
                <c:pt idx="1852">
                  <c:v>6.18</c:v>
                </c:pt>
                <c:pt idx="1853">
                  <c:v>6.21</c:v>
                </c:pt>
                <c:pt idx="1854">
                  <c:v>6.23</c:v>
                </c:pt>
                <c:pt idx="1855">
                  <c:v>6.25</c:v>
                </c:pt>
                <c:pt idx="1856">
                  <c:v>6.34</c:v>
                </c:pt>
                <c:pt idx="1857">
                  <c:v>6.28</c:v>
                </c:pt>
                <c:pt idx="1858">
                  <c:v>6.3</c:v>
                </c:pt>
                <c:pt idx="1859">
                  <c:v>6.22</c:v>
                </c:pt>
                <c:pt idx="1860">
                  <c:v>6.18</c:v>
                </c:pt>
                <c:pt idx="1861">
                  <c:v>6.14</c:v>
                </c:pt>
                <c:pt idx="1862">
                  <c:v>6.14</c:v>
                </c:pt>
                <c:pt idx="1863">
                  <c:v>6.16</c:v>
                </c:pt>
                <c:pt idx="1864">
                  <c:v>6.16</c:v>
                </c:pt>
                <c:pt idx="1865">
                  <c:v>6.17</c:v>
                </c:pt>
                <c:pt idx="1866">
                  <c:v>6.22</c:v>
                </c:pt>
                <c:pt idx="1867">
                  <c:v>6.17</c:v>
                </c:pt>
                <c:pt idx="1868">
                  <c:v>6.16</c:v>
                </c:pt>
                <c:pt idx="1869">
                  <c:v>6.16</c:v>
                </c:pt>
                <c:pt idx="1870">
                  <c:v>6.15</c:v>
                </c:pt>
                <c:pt idx="1871">
                  <c:v>6.21</c:v>
                </c:pt>
                <c:pt idx="1872">
                  <c:v>6.37</c:v>
                </c:pt>
                <c:pt idx="1873">
                  <c:v>6.42</c:v>
                </c:pt>
                <c:pt idx="1874">
                  <c:v>6.53</c:v>
                </c:pt>
                <c:pt idx="1875">
                  <c:v>6.74</c:v>
                </c:pt>
                <c:pt idx="1876">
                  <c:v>6.69</c:v>
                </c:pt>
                <c:pt idx="1877">
                  <c:v>6.67</c:v>
                </c:pt>
                <c:pt idx="1878">
                  <c:v>6.63</c:v>
                </c:pt>
                <c:pt idx="1879">
                  <c:v>6.73</c:v>
                </c:pt>
                <c:pt idx="1880">
                  <c:v>6.73</c:v>
                </c:pt>
                <c:pt idx="1881">
                  <c:v>6.69</c:v>
                </c:pt>
                <c:pt idx="1882">
                  <c:v>6.68</c:v>
                </c:pt>
                <c:pt idx="1883">
                  <c:v>6.59</c:v>
                </c:pt>
                <c:pt idx="1884">
                  <c:v>6.62</c:v>
                </c:pt>
                <c:pt idx="1885">
                  <c:v>6.52</c:v>
                </c:pt>
                <c:pt idx="1886">
                  <c:v>6.45</c:v>
                </c:pt>
                <c:pt idx="1887">
                  <c:v>6.46</c:v>
                </c:pt>
                <c:pt idx="1888">
                  <c:v>6.31</c:v>
                </c:pt>
                <c:pt idx="1889">
                  <c:v>6.34</c:v>
                </c:pt>
                <c:pt idx="1890">
                  <c:v>6.42</c:v>
                </c:pt>
                <c:pt idx="1891">
                  <c:v>6.37</c:v>
                </c:pt>
                <c:pt idx="1892">
                  <c:v>6.4</c:v>
                </c:pt>
                <c:pt idx="1893">
                  <c:v>6.4</c:v>
                </c:pt>
                <c:pt idx="1894">
                  <c:v>6.33</c:v>
                </c:pt>
                <c:pt idx="1895">
                  <c:v>6.26</c:v>
                </c:pt>
                <c:pt idx="1896">
                  <c:v>6.24</c:v>
                </c:pt>
                <c:pt idx="1897">
                  <c:v>6.24</c:v>
                </c:pt>
                <c:pt idx="1898">
                  <c:v>6.2</c:v>
                </c:pt>
                <c:pt idx="1899">
                  <c:v>6.1</c:v>
                </c:pt>
                <c:pt idx="1900">
                  <c:v>5.96</c:v>
                </c:pt>
                <c:pt idx="1901">
                  <c:v>6.11</c:v>
                </c:pt>
                <c:pt idx="1902">
                  <c:v>6.14</c:v>
                </c:pt>
                <c:pt idx="1903">
                  <c:v>6.17</c:v>
                </c:pt>
                <c:pt idx="1904">
                  <c:v>6.07</c:v>
                </c:pt>
                <c:pt idx="1905">
                  <c:v>5.87</c:v>
                </c:pt>
                <c:pt idx="1906">
                  <c:v>5.69</c:v>
                </c:pt>
                <c:pt idx="1907">
                  <c:v>5.48</c:v>
                </c:pt>
                <c:pt idx="1908">
                  <c:v>5.68</c:v>
                </c:pt>
                <c:pt idx="1909">
                  <c:v>5.67</c:v>
                </c:pt>
                <c:pt idx="1910">
                  <c:v>5.72</c:v>
                </c:pt>
                <c:pt idx="1911">
                  <c:v>6.04</c:v>
                </c:pt>
                <c:pt idx="1912">
                  <c:v>6.24</c:v>
                </c:pt>
                <c:pt idx="1913">
                  <c:v>6.03</c:v>
                </c:pt>
                <c:pt idx="1914">
                  <c:v>6.13</c:v>
                </c:pt>
                <c:pt idx="1915">
                  <c:v>5.87</c:v>
                </c:pt>
                <c:pt idx="1916">
                  <c:v>5.85</c:v>
                </c:pt>
                <c:pt idx="1917">
                  <c:v>5.88</c:v>
                </c:pt>
                <c:pt idx="1918">
                  <c:v>5.88</c:v>
                </c:pt>
                <c:pt idx="1919">
                  <c:v>5.88</c:v>
                </c:pt>
                <c:pt idx="1920">
                  <c:v>6.03</c:v>
                </c:pt>
                <c:pt idx="1921">
                  <c:v>6.06</c:v>
                </c:pt>
                <c:pt idx="1922">
                  <c:v>6.05</c:v>
                </c:pt>
                <c:pt idx="1923">
                  <c:v>6.01</c:v>
                </c:pt>
                <c:pt idx="1924">
                  <c:v>5.98</c:v>
                </c:pt>
                <c:pt idx="1925">
                  <c:v>6.08</c:v>
                </c:pt>
                <c:pt idx="1926">
                  <c:v>6.09</c:v>
                </c:pt>
                <c:pt idx="1927">
                  <c:v>6.32</c:v>
                </c:pt>
                <c:pt idx="1928">
                  <c:v>6.42</c:v>
                </c:pt>
                <c:pt idx="1929">
                  <c:v>6.45</c:v>
                </c:pt>
                <c:pt idx="1930">
                  <c:v>6.35</c:v>
                </c:pt>
                <c:pt idx="1931">
                  <c:v>6.37</c:v>
                </c:pt>
                <c:pt idx="1932">
                  <c:v>6.26</c:v>
                </c:pt>
                <c:pt idx="1933">
                  <c:v>6.63</c:v>
                </c:pt>
                <c:pt idx="1934">
                  <c:v>6.52</c:v>
                </c:pt>
                <c:pt idx="1935">
                  <c:v>6.52</c:v>
                </c:pt>
                <c:pt idx="1936">
                  <c:v>6.52</c:v>
                </c:pt>
                <c:pt idx="1937">
                  <c:v>6.47</c:v>
                </c:pt>
                <c:pt idx="1938">
                  <c:v>6.4</c:v>
                </c:pt>
                <c:pt idx="1939">
                  <c:v>6.35</c:v>
                </c:pt>
                <c:pt idx="1940">
                  <c:v>5.93</c:v>
                </c:pt>
                <c:pt idx="1941">
                  <c:v>5.78</c:v>
                </c:pt>
                <c:pt idx="1942">
                  <c:v>6.09</c:v>
                </c:pt>
                <c:pt idx="1943">
                  <c:v>6.1</c:v>
                </c:pt>
                <c:pt idx="1944">
                  <c:v>5.94</c:v>
                </c:pt>
                <c:pt idx="1945">
                  <c:v>6.46</c:v>
                </c:pt>
                <c:pt idx="1946">
                  <c:v>6.04</c:v>
                </c:pt>
                <c:pt idx="1947">
                  <c:v>6.46</c:v>
                </c:pt>
                <c:pt idx="1948">
                  <c:v>6.2</c:v>
                </c:pt>
                <c:pt idx="1949">
                  <c:v>6.14</c:v>
                </c:pt>
                <c:pt idx="1950">
                  <c:v>6.04</c:v>
                </c:pt>
                <c:pt idx="1951">
                  <c:v>5.97</c:v>
                </c:pt>
                <c:pt idx="1952">
                  <c:v>5.53</c:v>
                </c:pt>
                <c:pt idx="1953">
                  <c:v>5.47</c:v>
                </c:pt>
                <c:pt idx="1954">
                  <c:v>5.19</c:v>
                </c:pt>
                <c:pt idx="1955">
                  <c:v>5.1199999999999992</c:v>
                </c:pt>
                <c:pt idx="1956">
                  <c:v>5.01</c:v>
                </c:pt>
                <c:pt idx="1957">
                  <c:v>4.96</c:v>
                </c:pt>
                <c:pt idx="1958">
                  <c:v>5.12</c:v>
                </c:pt>
                <c:pt idx="1959">
                  <c:v>5.0999999999999996</c:v>
                </c:pt>
                <c:pt idx="1960">
                  <c:v>5.25</c:v>
                </c:pt>
                <c:pt idx="1961">
                  <c:v>5.16</c:v>
                </c:pt>
                <c:pt idx="1962">
                  <c:v>5.04</c:v>
                </c:pt>
                <c:pt idx="1963">
                  <c:v>5.07</c:v>
                </c:pt>
                <c:pt idx="1964">
                  <c:v>5.15</c:v>
                </c:pt>
                <c:pt idx="1965">
                  <c:v>5.03</c:v>
                </c:pt>
                <c:pt idx="1966">
                  <c:v>4.9800000000000004</c:v>
                </c:pt>
                <c:pt idx="1967">
                  <c:v>4.8499999999999996</c:v>
                </c:pt>
                <c:pt idx="1968">
                  <c:v>4.78</c:v>
                </c:pt>
                <c:pt idx="1969">
                  <c:v>4.87</c:v>
                </c:pt>
                <c:pt idx="1970">
                  <c:v>4.82</c:v>
                </c:pt>
                <c:pt idx="1971">
                  <c:v>4.8</c:v>
                </c:pt>
                <c:pt idx="1972">
                  <c:v>4.78</c:v>
                </c:pt>
                <c:pt idx="1973">
                  <c:v>4.84</c:v>
                </c:pt>
                <c:pt idx="1974">
                  <c:v>4.8600000000000003</c:v>
                </c:pt>
                <c:pt idx="1975">
                  <c:v>4.82</c:v>
                </c:pt>
                <c:pt idx="1976">
                  <c:v>4.91</c:v>
                </c:pt>
                <c:pt idx="1977">
                  <c:v>5.29</c:v>
                </c:pt>
                <c:pt idx="1978">
                  <c:v>5.59</c:v>
                </c:pt>
                <c:pt idx="1979">
                  <c:v>5.38</c:v>
                </c:pt>
                <c:pt idx="1980">
                  <c:v>5.42</c:v>
                </c:pt>
                <c:pt idx="1981">
                  <c:v>5.32</c:v>
                </c:pt>
                <c:pt idx="1982">
                  <c:v>5.2</c:v>
                </c:pt>
                <c:pt idx="1983">
                  <c:v>5.14</c:v>
                </c:pt>
                <c:pt idx="1984">
                  <c:v>5.2</c:v>
                </c:pt>
                <c:pt idx="1985">
                  <c:v>5.25</c:v>
                </c:pt>
                <c:pt idx="1986">
                  <c:v>5.22</c:v>
                </c:pt>
                <c:pt idx="1987">
                  <c:v>5.29</c:v>
                </c:pt>
                <c:pt idx="1988">
                  <c:v>5.12</c:v>
                </c:pt>
                <c:pt idx="1989">
                  <c:v>5.14</c:v>
                </c:pt>
                <c:pt idx="1990">
                  <c:v>5.08</c:v>
                </c:pt>
                <c:pt idx="1991">
                  <c:v>5.07</c:v>
                </c:pt>
                <c:pt idx="1992">
                  <c:v>5.04</c:v>
                </c:pt>
                <c:pt idx="1993">
                  <c:v>5.04</c:v>
                </c:pt>
                <c:pt idx="1994">
                  <c:v>4.9400000000000004</c:v>
                </c:pt>
                <c:pt idx="1995">
                  <c:v>4.87</c:v>
                </c:pt>
                <c:pt idx="1996">
                  <c:v>4.92</c:v>
                </c:pt>
                <c:pt idx="1997">
                  <c:v>5</c:v>
                </c:pt>
                <c:pt idx="1998">
                  <c:v>5.03</c:v>
                </c:pt>
                <c:pt idx="1999">
                  <c:v>4.9800000000000004</c:v>
                </c:pt>
                <c:pt idx="2000">
                  <c:v>4.91</c:v>
                </c:pt>
                <c:pt idx="2001">
                  <c:v>4.8049999999999997</c:v>
                </c:pt>
                <c:pt idx="2002">
                  <c:v>4.71</c:v>
                </c:pt>
                <c:pt idx="2003">
                  <c:v>4.8099999999999996</c:v>
                </c:pt>
                <c:pt idx="2004">
                  <c:v>4.9400000000000004</c:v>
                </c:pt>
                <c:pt idx="2005">
                  <c:v>5.0949999999999998</c:v>
                </c:pt>
                <c:pt idx="2006">
                  <c:v>5.09</c:v>
                </c:pt>
                <c:pt idx="2007">
                  <c:v>5.0599999999999996</c:v>
                </c:pt>
                <c:pt idx="2008">
                  <c:v>4.99</c:v>
                </c:pt>
                <c:pt idx="2009">
                  <c:v>4.9800000000000004</c:v>
                </c:pt>
                <c:pt idx="2010">
                  <c:v>5.01</c:v>
                </c:pt>
                <c:pt idx="2011">
                  <c:v>4.97</c:v>
                </c:pt>
                <c:pt idx="2012">
                  <c:v>4.93</c:v>
                </c:pt>
                <c:pt idx="2013">
                  <c:v>5.05</c:v>
                </c:pt>
                <c:pt idx="2014">
                  <c:v>4.97</c:v>
                </c:pt>
                <c:pt idx="2015">
                  <c:v>4.95</c:v>
                </c:pt>
                <c:pt idx="2016">
                  <c:v>4.96</c:v>
                </c:pt>
                <c:pt idx="2017">
                  <c:v>4.99</c:v>
                </c:pt>
                <c:pt idx="2018">
                  <c:v>5.08</c:v>
                </c:pt>
                <c:pt idx="2019">
                  <c:v>5.21</c:v>
                </c:pt>
                <c:pt idx="2020">
                  <c:v>5.07</c:v>
                </c:pt>
                <c:pt idx="2021">
                  <c:v>5.07</c:v>
                </c:pt>
                <c:pt idx="2022">
                  <c:v>5.0599999999999996</c:v>
                </c:pt>
                <c:pt idx="2023">
                  <c:v>5</c:v>
                </c:pt>
                <c:pt idx="2024">
                  <c:v>4.93</c:v>
                </c:pt>
                <c:pt idx="2025">
                  <c:v>4.84</c:v>
                </c:pt>
                <c:pt idx="2026">
                  <c:v>4.78</c:v>
                </c:pt>
                <c:pt idx="2027">
                  <c:v>4.79</c:v>
                </c:pt>
                <c:pt idx="2028">
                  <c:v>4.72</c:v>
                </c:pt>
                <c:pt idx="2029">
                  <c:v>4.75</c:v>
                </c:pt>
                <c:pt idx="2030">
                  <c:v>4.6900000000000004</c:v>
                </c:pt>
                <c:pt idx="2031">
                  <c:v>4.58</c:v>
                </c:pt>
                <c:pt idx="2032">
                  <c:v>4.57</c:v>
                </c:pt>
                <c:pt idx="2033">
                  <c:v>4.57</c:v>
                </c:pt>
                <c:pt idx="2034">
                  <c:v>4.5599999999999996</c:v>
                </c:pt>
                <c:pt idx="2035">
                  <c:v>4.54</c:v>
                </c:pt>
                <c:pt idx="2036">
                  <c:v>4.49</c:v>
                </c:pt>
                <c:pt idx="2037">
                  <c:v>4.4400000000000004</c:v>
                </c:pt>
                <c:pt idx="2038">
                  <c:v>4.42</c:v>
                </c:pt>
                <c:pt idx="2039">
                  <c:v>4.3600000000000003</c:v>
                </c:pt>
                <c:pt idx="2040">
                  <c:v>4.32</c:v>
                </c:pt>
                <c:pt idx="2041">
                  <c:v>4.3499999999999996</c:v>
                </c:pt>
                <c:pt idx="2042">
                  <c:v>4.37</c:v>
                </c:pt>
                <c:pt idx="2043">
                  <c:v>4.37</c:v>
                </c:pt>
                <c:pt idx="2044">
                  <c:v>4.32</c:v>
                </c:pt>
                <c:pt idx="2045">
                  <c:v>4.2699999999999996</c:v>
                </c:pt>
                <c:pt idx="2046">
                  <c:v>4.1900000000000004</c:v>
                </c:pt>
                <c:pt idx="2047">
                  <c:v>4.21</c:v>
                </c:pt>
                <c:pt idx="2048">
                  <c:v>4.2300000000000004</c:v>
                </c:pt>
                <c:pt idx="2049">
                  <c:v>4.24</c:v>
                </c:pt>
                <c:pt idx="2050">
                  <c:v>4.17</c:v>
                </c:pt>
                <c:pt idx="2051">
                  <c:v>4.3899999999999997</c:v>
                </c:pt>
                <c:pt idx="2052">
                  <c:v>4.4000000000000004</c:v>
                </c:pt>
                <c:pt idx="2053">
                  <c:v>4.46</c:v>
                </c:pt>
                <c:pt idx="2054">
                  <c:v>4.6100000000000003</c:v>
                </c:pt>
                <c:pt idx="2055">
                  <c:v>4.83</c:v>
                </c:pt>
                <c:pt idx="2056">
                  <c:v>4.8099999999999996</c:v>
                </c:pt>
                <c:pt idx="2057">
                  <c:v>4.8600000000000003</c:v>
                </c:pt>
                <c:pt idx="2058">
                  <c:v>4.7699999999999996</c:v>
                </c:pt>
                <c:pt idx="2059">
                  <c:v>4.71</c:v>
                </c:pt>
                <c:pt idx="2060">
                  <c:v>4.74</c:v>
                </c:pt>
                <c:pt idx="2061">
                  <c:v>4.8</c:v>
                </c:pt>
                <c:pt idx="2062">
                  <c:v>4.8099999999999996</c:v>
                </c:pt>
                <c:pt idx="2063">
                  <c:v>5.05</c:v>
                </c:pt>
                <c:pt idx="2064">
                  <c:v>5</c:v>
                </c:pt>
                <c:pt idx="2065">
                  <c:v>4.95</c:v>
                </c:pt>
                <c:pt idx="2066">
                  <c:v>4.87</c:v>
                </c:pt>
                <c:pt idx="2067">
                  <c:v>4.88</c:v>
                </c:pt>
                <c:pt idx="2068">
                  <c:v>4.76</c:v>
                </c:pt>
                <c:pt idx="2069">
                  <c:v>4.8099999999999996</c:v>
                </c:pt>
                <c:pt idx="2070">
                  <c:v>4.8600000000000003</c:v>
                </c:pt>
                <c:pt idx="2071">
                  <c:v>4.87</c:v>
                </c:pt>
                <c:pt idx="2072">
                  <c:v>4.91</c:v>
                </c:pt>
                <c:pt idx="2073">
                  <c:v>4.8</c:v>
                </c:pt>
                <c:pt idx="2074">
                  <c:v>4.78</c:v>
                </c:pt>
                <c:pt idx="2075">
                  <c:v>4.71</c:v>
                </c:pt>
                <c:pt idx="2076">
                  <c:v>4.63</c:v>
                </c:pt>
                <c:pt idx="2077">
                  <c:v>4.6100000000000003</c:v>
                </c:pt>
                <c:pt idx="2078">
                  <c:v>4.5999999999999996</c:v>
                </c:pt>
                <c:pt idx="2079">
                  <c:v>4.55</c:v>
                </c:pt>
                <c:pt idx="2080">
                  <c:v>4.49</c:v>
                </c:pt>
                <c:pt idx="2081">
                  <c:v>4.5</c:v>
                </c:pt>
                <c:pt idx="2082">
                  <c:v>4.5</c:v>
                </c:pt>
                <c:pt idx="2083">
                  <c:v>4.51</c:v>
                </c:pt>
                <c:pt idx="2084">
                  <c:v>4.5999999999999996</c:v>
                </c:pt>
                <c:pt idx="2085">
                  <c:v>4.51</c:v>
                </c:pt>
                <c:pt idx="2086">
                  <c:v>4.5199999999999996</c:v>
                </c:pt>
                <c:pt idx="2087">
                  <c:v>4.55</c:v>
                </c:pt>
                <c:pt idx="2088">
                  <c:v>4.3899999999999997</c:v>
                </c:pt>
                <c:pt idx="2089">
                  <c:v>4.32</c:v>
                </c:pt>
                <c:pt idx="2090">
                  <c:v>4.1500000000000004</c:v>
                </c:pt>
                <c:pt idx="2091">
                  <c:v>4.22</c:v>
                </c:pt>
                <c:pt idx="2092">
                  <c:v>4.22</c:v>
                </c:pt>
                <c:pt idx="2093">
                  <c:v>4.12</c:v>
                </c:pt>
                <c:pt idx="2094">
                  <c:v>4.09</c:v>
                </c:pt>
                <c:pt idx="2095">
                  <c:v>4.09</c:v>
                </c:pt>
                <c:pt idx="2096">
                  <c:v>4.01</c:v>
                </c:pt>
                <c:pt idx="2097">
                  <c:v>3.94</c:v>
                </c:pt>
                <c:pt idx="2098">
                  <c:v>4.12</c:v>
                </c:pt>
                <c:pt idx="2099">
                  <c:v>4.1100000000000003</c:v>
                </c:pt>
                <c:pt idx="2100">
                  <c:v>4.0999999999999996</c:v>
                </c:pt>
                <c:pt idx="2101">
                  <c:v>4</c:v>
                </c:pt>
                <c:pt idx="2102">
                  <c:v>3.99</c:v>
                </c:pt>
                <c:pt idx="2103">
                  <c:v>4</c:v>
                </c:pt>
                <c:pt idx="2104">
                  <c:v>3.98</c:v>
                </c:pt>
                <c:pt idx="2105">
                  <c:v>4</c:v>
                </c:pt>
                <c:pt idx="2106">
                  <c:v>3.99</c:v>
                </c:pt>
                <c:pt idx="2107">
                  <c:v>3.94</c:v>
                </c:pt>
                <c:pt idx="2108">
                  <c:v>3.91</c:v>
                </c:pt>
                <c:pt idx="2109">
                  <c:v>3.95</c:v>
                </c:pt>
                <c:pt idx="2110">
                  <c:v>3.91</c:v>
                </c:pt>
                <c:pt idx="2111">
                  <c:v>3.89</c:v>
                </c:pt>
                <c:pt idx="2112">
                  <c:v>3.88</c:v>
                </c:pt>
                <c:pt idx="2113">
                  <c:v>3.98</c:v>
                </c:pt>
                <c:pt idx="2114">
                  <c:v>3.87</c:v>
                </c:pt>
                <c:pt idx="2115">
                  <c:v>3.87</c:v>
                </c:pt>
                <c:pt idx="2116">
                  <c:v>3.87</c:v>
                </c:pt>
                <c:pt idx="2117">
                  <c:v>3.95</c:v>
                </c:pt>
                <c:pt idx="2118">
                  <c:v>3.9</c:v>
                </c:pt>
                <c:pt idx="2119">
                  <c:v>3.88</c:v>
                </c:pt>
                <c:pt idx="2120">
                  <c:v>3.92</c:v>
                </c:pt>
                <c:pt idx="2121">
                  <c:v>4.08</c:v>
                </c:pt>
                <c:pt idx="2122">
                  <c:v>3.99</c:v>
                </c:pt>
                <c:pt idx="2123">
                  <c:v>3.98</c:v>
                </c:pt>
                <c:pt idx="2124">
                  <c:v>3.88</c:v>
                </c:pt>
                <c:pt idx="2125">
                  <c:v>3.9</c:v>
                </c:pt>
                <c:pt idx="2126">
                  <c:v>3.88</c:v>
                </c:pt>
                <c:pt idx="2127">
                  <c:v>3.84</c:v>
                </c:pt>
                <c:pt idx="2128">
                  <c:v>3.83</c:v>
                </c:pt>
                <c:pt idx="2129">
                  <c:v>3.79</c:v>
                </c:pt>
                <c:pt idx="2130">
                  <c:v>3.78</c:v>
                </c:pt>
                <c:pt idx="2131">
                  <c:v>3.75</c:v>
                </c:pt>
                <c:pt idx="2132">
                  <c:v>3.67</c:v>
                </c:pt>
                <c:pt idx="2133">
                  <c:v>3.71</c:v>
                </c:pt>
                <c:pt idx="2134">
                  <c:v>3.66</c:v>
                </c:pt>
                <c:pt idx="2135">
                  <c:v>3.66</c:v>
                </c:pt>
                <c:pt idx="2136">
                  <c:v>3.62</c:v>
                </c:pt>
                <c:pt idx="2137">
                  <c:v>3.56</c:v>
                </c:pt>
                <c:pt idx="2138">
                  <c:v>3.53</c:v>
                </c:pt>
                <c:pt idx="2139">
                  <c:v>3.49</c:v>
                </c:pt>
                <c:pt idx="2140">
                  <c:v>3.55</c:v>
                </c:pt>
                <c:pt idx="2141">
                  <c:v>3.59</c:v>
                </c:pt>
                <c:pt idx="2142">
                  <c:v>3.62</c:v>
                </c:pt>
                <c:pt idx="2143">
                  <c:v>3.66</c:v>
                </c:pt>
                <c:pt idx="2144">
                  <c:v>3.59</c:v>
                </c:pt>
                <c:pt idx="2145">
                  <c:v>3.55</c:v>
                </c:pt>
                <c:pt idx="2146">
                  <c:v>3.55</c:v>
                </c:pt>
                <c:pt idx="2147">
                  <c:v>3.49</c:v>
                </c:pt>
                <c:pt idx="2148">
                  <c:v>3.4</c:v>
                </c:pt>
                <c:pt idx="2149">
                  <c:v>3.36</c:v>
                </c:pt>
                <c:pt idx="2150">
                  <c:v>3.39</c:v>
                </c:pt>
                <c:pt idx="2151">
                  <c:v>3.37</c:v>
                </c:pt>
                <c:pt idx="2152">
                  <c:v>3.41</c:v>
                </c:pt>
                <c:pt idx="2153">
                  <c:v>3.39</c:v>
                </c:pt>
                <c:pt idx="2154">
                  <c:v>3.4</c:v>
                </c:pt>
                <c:pt idx="2155">
                  <c:v>3.34</c:v>
                </c:pt>
                <c:pt idx="2156">
                  <c:v>3.31</c:v>
                </c:pt>
                <c:pt idx="2157">
                  <c:v>3.32</c:v>
                </c:pt>
                <c:pt idx="2158">
                  <c:v>3.34</c:v>
                </c:pt>
                <c:pt idx="2159">
                  <c:v>3.32</c:v>
                </c:pt>
                <c:pt idx="2160">
                  <c:v>3.37</c:v>
                </c:pt>
                <c:pt idx="2161">
                  <c:v>3.35</c:v>
                </c:pt>
                <c:pt idx="2162">
                  <c:v>3.34</c:v>
                </c:pt>
                <c:pt idx="2163">
                  <c:v>3.4</c:v>
                </c:pt>
                <c:pt idx="2164">
                  <c:v>3.38</c:v>
                </c:pt>
                <c:pt idx="2165">
                  <c:v>3.42</c:v>
                </c:pt>
                <c:pt idx="2166">
                  <c:v>3.53</c:v>
                </c:pt>
                <c:pt idx="2167">
                  <c:v>3.53</c:v>
                </c:pt>
                <c:pt idx="2168">
                  <c:v>3.53</c:v>
                </c:pt>
                <c:pt idx="2169">
                  <c:v>3.56</c:v>
                </c:pt>
                <c:pt idx="2170">
                  <c:v>3.51</c:v>
                </c:pt>
                <c:pt idx="2171">
                  <c:v>3.52</c:v>
                </c:pt>
                <c:pt idx="2172">
                  <c:v>3.63</c:v>
                </c:pt>
                <c:pt idx="2173">
                  <c:v>3.54</c:v>
                </c:pt>
                <c:pt idx="2174">
                  <c:v>3.57</c:v>
                </c:pt>
                <c:pt idx="2175">
                  <c:v>3.54</c:v>
                </c:pt>
                <c:pt idx="2176">
                  <c:v>3.43</c:v>
                </c:pt>
                <c:pt idx="2177">
                  <c:v>3.41</c:v>
                </c:pt>
                <c:pt idx="2178">
                  <c:v>3.4</c:v>
                </c:pt>
                <c:pt idx="2179">
                  <c:v>3.35</c:v>
                </c:pt>
                <c:pt idx="2180">
                  <c:v>3.42</c:v>
                </c:pt>
                <c:pt idx="2181">
                  <c:v>3.51</c:v>
                </c:pt>
                <c:pt idx="2182">
                  <c:v>3.59</c:v>
                </c:pt>
                <c:pt idx="2183">
                  <c:v>3.81</c:v>
                </c:pt>
                <c:pt idx="2184">
                  <c:v>3.91</c:v>
                </c:pt>
                <c:pt idx="2185">
                  <c:v>3.98</c:v>
                </c:pt>
                <c:pt idx="2186">
                  <c:v>3.93</c:v>
                </c:pt>
                <c:pt idx="2187">
                  <c:v>4.46</c:v>
                </c:pt>
                <c:pt idx="2188">
                  <c:v>4.29</c:v>
                </c:pt>
                <c:pt idx="2189">
                  <c:v>4.51</c:v>
                </c:pt>
                <c:pt idx="2190">
                  <c:v>4.37</c:v>
                </c:pt>
                <c:pt idx="2191">
                  <c:v>4.3099999999999996</c:v>
                </c:pt>
                <c:pt idx="2192">
                  <c:v>4.3899999999999997</c:v>
                </c:pt>
                <c:pt idx="2193">
                  <c:v>4.4000000000000004</c:v>
                </c:pt>
                <c:pt idx="2194">
                  <c:v>4.4000000000000004</c:v>
                </c:pt>
                <c:pt idx="2195">
                  <c:v>4.58</c:v>
                </c:pt>
                <c:pt idx="2196">
                  <c:v>4.51</c:v>
                </c:pt>
                <c:pt idx="2197">
                  <c:v>4.57</c:v>
                </c:pt>
                <c:pt idx="2198">
                  <c:v>4.57</c:v>
                </c:pt>
                <c:pt idx="2199">
                  <c:v>4.5</c:v>
                </c:pt>
                <c:pt idx="2200">
                  <c:v>4.32</c:v>
                </c:pt>
                <c:pt idx="2201">
                  <c:v>4.22</c:v>
                </c:pt>
                <c:pt idx="2202">
                  <c:v>4.2300000000000004</c:v>
                </c:pt>
                <c:pt idx="2203">
                  <c:v>4.28</c:v>
                </c:pt>
                <c:pt idx="2204">
                  <c:v>4.13</c:v>
                </c:pt>
                <c:pt idx="2205">
                  <c:v>4.0999999999999996</c:v>
                </c:pt>
                <c:pt idx="2206">
                  <c:v>4.16</c:v>
                </c:pt>
                <c:pt idx="2207">
                  <c:v>4.3499999999999996</c:v>
                </c:pt>
                <c:pt idx="2208">
                  <c:v>4.22</c:v>
                </c:pt>
                <c:pt idx="2209">
                  <c:v>4.29</c:v>
                </c:pt>
                <c:pt idx="2210">
                  <c:v>4.46</c:v>
                </c:pt>
                <c:pt idx="2211">
                  <c:v>4.42</c:v>
                </c:pt>
                <c:pt idx="2212">
                  <c:v>4.47</c:v>
                </c:pt>
                <c:pt idx="2213">
                  <c:v>4.4800000000000004</c:v>
                </c:pt>
                <c:pt idx="2214">
                  <c:v>4.53</c:v>
                </c:pt>
                <c:pt idx="2215">
                  <c:v>4.51</c:v>
                </c:pt>
                <c:pt idx="2216">
                  <c:v>4.41</c:v>
                </c:pt>
                <c:pt idx="2217">
                  <c:v>4.3899999999999997</c:v>
                </c:pt>
                <c:pt idx="2218">
                  <c:v>4.32</c:v>
                </c:pt>
                <c:pt idx="2219">
                  <c:v>4.2300000000000004</c:v>
                </c:pt>
                <c:pt idx="2220">
                  <c:v>4.28</c:v>
                </c:pt>
                <c:pt idx="2221">
                  <c:v>4.33</c:v>
                </c:pt>
                <c:pt idx="2222">
                  <c:v>4.37</c:v>
                </c:pt>
                <c:pt idx="2223">
                  <c:v>4.28</c:v>
                </c:pt>
                <c:pt idx="2224">
                  <c:v>4.37</c:v>
                </c:pt>
                <c:pt idx="2225">
                  <c:v>4.32</c:v>
                </c:pt>
                <c:pt idx="2226">
                  <c:v>4.4000000000000004</c:v>
                </c:pt>
                <c:pt idx="2227">
                  <c:v>4.41</c:v>
                </c:pt>
                <c:pt idx="2228">
                  <c:v>4.34</c:v>
                </c:pt>
                <c:pt idx="2229">
                  <c:v>4.2699999999999996</c:v>
                </c:pt>
                <c:pt idx="2230">
                  <c:v>4.33</c:v>
                </c:pt>
                <c:pt idx="2231">
                  <c:v>4.29</c:v>
                </c:pt>
                <c:pt idx="2232">
                  <c:v>4.21</c:v>
                </c:pt>
                <c:pt idx="2233">
                  <c:v>4.2</c:v>
                </c:pt>
                <c:pt idx="2234">
                  <c:v>4.1399999999999997</c:v>
                </c:pt>
                <c:pt idx="2235">
                  <c:v>4.12</c:v>
                </c:pt>
                <c:pt idx="2236">
                  <c:v>4.1399999999999997</c:v>
                </c:pt>
                <c:pt idx="2237">
                  <c:v>4.2</c:v>
                </c:pt>
                <c:pt idx="2238">
                  <c:v>4.17</c:v>
                </c:pt>
                <c:pt idx="2239">
                  <c:v>4.1399999999999997</c:v>
                </c:pt>
                <c:pt idx="2240">
                  <c:v>4.12</c:v>
                </c:pt>
                <c:pt idx="2241">
                  <c:v>4.1500000000000004</c:v>
                </c:pt>
                <c:pt idx="2242">
                  <c:v>4.13</c:v>
                </c:pt>
                <c:pt idx="2243">
                  <c:v>4.13</c:v>
                </c:pt>
                <c:pt idx="2244">
                  <c:v>4.12</c:v>
                </c:pt>
                <c:pt idx="2245">
                  <c:v>4.1399999999999997</c:v>
                </c:pt>
                <c:pt idx="2246">
                  <c:v>4.12</c:v>
                </c:pt>
                <c:pt idx="2247">
                  <c:v>4.0999999999999996</c:v>
                </c:pt>
                <c:pt idx="2248">
                  <c:v>4.0999999999999996</c:v>
                </c:pt>
                <c:pt idx="2249">
                  <c:v>4.0999999999999996</c:v>
                </c:pt>
                <c:pt idx="2250">
                  <c:v>4.12</c:v>
                </c:pt>
                <c:pt idx="2251">
                  <c:v>4.2300000000000004</c:v>
                </c:pt>
                <c:pt idx="2252">
                  <c:v>4.2</c:v>
                </c:pt>
                <c:pt idx="2253">
                  <c:v>4.1900000000000004</c:v>
                </c:pt>
                <c:pt idx="2254">
                  <c:v>4.12</c:v>
                </c:pt>
                <c:pt idx="2255">
                  <c:v>3.97</c:v>
                </c:pt>
                <c:pt idx="2256">
                  <c:v>3.92</c:v>
                </c:pt>
                <c:pt idx="2257">
                  <c:v>3.98</c:v>
                </c:pt>
                <c:pt idx="2258">
                  <c:v>4.0199999999999996</c:v>
                </c:pt>
                <c:pt idx="2259">
                  <c:v>4.01</c:v>
                </c:pt>
                <c:pt idx="2260">
                  <c:v>3.99</c:v>
                </c:pt>
                <c:pt idx="2261">
                  <c:v>3.97</c:v>
                </c:pt>
                <c:pt idx="2262">
                  <c:v>3.89</c:v>
                </c:pt>
                <c:pt idx="2263">
                  <c:v>3.93</c:v>
                </c:pt>
                <c:pt idx="2264">
                  <c:v>3.8</c:v>
                </c:pt>
                <c:pt idx="2265">
                  <c:v>3.85</c:v>
                </c:pt>
                <c:pt idx="2266">
                  <c:v>3.73</c:v>
                </c:pt>
                <c:pt idx="2267">
                  <c:v>3.66</c:v>
                </c:pt>
                <c:pt idx="2268">
                  <c:v>3.63</c:v>
                </c:pt>
                <c:pt idx="2269">
                  <c:v>3.66</c:v>
                </c:pt>
                <c:pt idx="2270">
                  <c:v>3.59</c:v>
                </c:pt>
                <c:pt idx="2271">
                  <c:v>3.69</c:v>
                </c:pt>
                <c:pt idx="2272">
                  <c:v>3.76</c:v>
                </c:pt>
                <c:pt idx="2273">
                  <c:v>3.8</c:v>
                </c:pt>
                <c:pt idx="2274">
                  <c:v>3.75</c:v>
                </c:pt>
                <c:pt idx="2275">
                  <c:v>3.86</c:v>
                </c:pt>
                <c:pt idx="2276">
                  <c:v>3.78</c:v>
                </c:pt>
                <c:pt idx="2277">
                  <c:v>3.69</c:v>
                </c:pt>
                <c:pt idx="2278">
                  <c:v>3.7</c:v>
                </c:pt>
                <c:pt idx="2279">
                  <c:v>3.66</c:v>
                </c:pt>
                <c:pt idx="2280">
                  <c:v>3.67</c:v>
                </c:pt>
                <c:pt idx="2281">
                  <c:v>3.65</c:v>
                </c:pt>
                <c:pt idx="2282">
                  <c:v>3.68</c:v>
                </c:pt>
                <c:pt idx="2283">
                  <c:v>3.8</c:v>
                </c:pt>
                <c:pt idx="2284">
                  <c:v>3.85</c:v>
                </c:pt>
                <c:pt idx="2285">
                  <c:v>3.84</c:v>
                </c:pt>
                <c:pt idx="2286">
                  <c:v>3.87</c:v>
                </c:pt>
                <c:pt idx="2287">
                  <c:v>3.87</c:v>
                </c:pt>
                <c:pt idx="2288">
                  <c:v>4.04</c:v>
                </c:pt>
                <c:pt idx="2289">
                  <c:v>4</c:v>
                </c:pt>
                <c:pt idx="2290">
                  <c:v>4.0199999999999996</c:v>
                </c:pt>
                <c:pt idx="2291">
                  <c:v>4.08</c:v>
                </c:pt>
                <c:pt idx="2292">
                  <c:v>4.04</c:v>
                </c:pt>
                <c:pt idx="2293">
                  <c:v>4.09</c:v>
                </c:pt>
                <c:pt idx="2294">
                  <c:v>4.04</c:v>
                </c:pt>
                <c:pt idx="2295">
                  <c:v>3.98</c:v>
                </c:pt>
                <c:pt idx="2296">
                  <c:v>3.91</c:v>
                </c:pt>
                <c:pt idx="2297">
                  <c:v>3.94</c:v>
                </c:pt>
                <c:pt idx="2298">
                  <c:v>3.93</c:v>
                </c:pt>
                <c:pt idx="2299">
                  <c:v>3.84</c:v>
                </c:pt>
                <c:pt idx="2300">
                  <c:v>3.89</c:v>
                </c:pt>
                <c:pt idx="2301">
                  <c:v>3.9</c:v>
                </c:pt>
                <c:pt idx="2302">
                  <c:v>3.91</c:v>
                </c:pt>
                <c:pt idx="2303">
                  <c:v>3.86</c:v>
                </c:pt>
                <c:pt idx="2304">
                  <c:v>3.85</c:v>
                </c:pt>
                <c:pt idx="2305">
                  <c:v>3.76</c:v>
                </c:pt>
                <c:pt idx="2306">
                  <c:v>3.82</c:v>
                </c:pt>
                <c:pt idx="2307">
                  <c:v>3.79</c:v>
                </c:pt>
                <c:pt idx="2308">
                  <c:v>3.76</c:v>
                </c:pt>
                <c:pt idx="2309">
                  <c:v>3.87</c:v>
                </c:pt>
                <c:pt idx="2310">
                  <c:v>3.98</c:v>
                </c:pt>
                <c:pt idx="2311">
                  <c:v>3.96</c:v>
                </c:pt>
                <c:pt idx="2312">
                  <c:v>3.93</c:v>
                </c:pt>
                <c:pt idx="2313">
                  <c:v>3.95</c:v>
                </c:pt>
                <c:pt idx="2314">
                  <c:v>3.97</c:v>
                </c:pt>
                <c:pt idx="2315">
                  <c:v>3.9849999999999999</c:v>
                </c:pt>
                <c:pt idx="2316">
                  <c:v>3.97</c:v>
                </c:pt>
                <c:pt idx="2317">
                  <c:v>3.92</c:v>
                </c:pt>
                <c:pt idx="2318">
                  <c:v>3.81</c:v>
                </c:pt>
                <c:pt idx="2319">
                  <c:v>3.79</c:v>
                </c:pt>
                <c:pt idx="2320">
                  <c:v>3.72</c:v>
                </c:pt>
                <c:pt idx="2321">
                  <c:v>3.65</c:v>
                </c:pt>
                <c:pt idx="2322">
                  <c:v>3.65</c:v>
                </c:pt>
                <c:pt idx="2323">
                  <c:v>3.62</c:v>
                </c:pt>
                <c:pt idx="2324">
                  <c:v>3.64</c:v>
                </c:pt>
                <c:pt idx="2325">
                  <c:v>3.68</c:v>
                </c:pt>
                <c:pt idx="2326">
                  <c:v>3.73</c:v>
                </c:pt>
                <c:pt idx="2327">
                  <c:v>3.71</c:v>
                </c:pt>
                <c:pt idx="2328">
                  <c:v>3.71</c:v>
                </c:pt>
                <c:pt idx="2329">
                  <c:v>3.59</c:v>
                </c:pt>
                <c:pt idx="2330">
                  <c:v>3.58</c:v>
                </c:pt>
                <c:pt idx="2331">
                  <c:v>3.59</c:v>
                </c:pt>
                <c:pt idx="2332">
                  <c:v>3.66</c:v>
                </c:pt>
                <c:pt idx="2333">
                  <c:v>3.61</c:v>
                </c:pt>
                <c:pt idx="2334">
                  <c:v>3.57</c:v>
                </c:pt>
                <c:pt idx="2335">
                  <c:v>3.58</c:v>
                </c:pt>
                <c:pt idx="2336">
                  <c:v>3.64</c:v>
                </c:pt>
                <c:pt idx="2337">
                  <c:v>3.66</c:v>
                </c:pt>
                <c:pt idx="2338">
                  <c:v>3.6</c:v>
                </c:pt>
                <c:pt idx="2339">
                  <c:v>3.54</c:v>
                </c:pt>
                <c:pt idx="2340">
                  <c:v>3.56</c:v>
                </c:pt>
                <c:pt idx="2341">
                  <c:v>3.48</c:v>
                </c:pt>
                <c:pt idx="2342">
                  <c:v>3.41</c:v>
                </c:pt>
                <c:pt idx="2343">
                  <c:v>3.42</c:v>
                </c:pt>
                <c:pt idx="2344">
                  <c:v>3.45</c:v>
                </c:pt>
                <c:pt idx="2345">
                  <c:v>3.48</c:v>
                </c:pt>
                <c:pt idx="2346">
                  <c:v>3.43</c:v>
                </c:pt>
                <c:pt idx="2347">
                  <c:v>3.45</c:v>
                </c:pt>
                <c:pt idx="2348">
                  <c:v>3.43</c:v>
                </c:pt>
                <c:pt idx="2349">
                  <c:v>3.43</c:v>
                </c:pt>
                <c:pt idx="2350">
                  <c:v>3.46</c:v>
                </c:pt>
                <c:pt idx="2351">
                  <c:v>3.44</c:v>
                </c:pt>
                <c:pt idx="2352">
                  <c:v>3.5</c:v>
                </c:pt>
                <c:pt idx="2353">
                  <c:v>3.48</c:v>
                </c:pt>
                <c:pt idx="2354">
                  <c:v>3.42</c:v>
                </c:pt>
                <c:pt idx="2355">
                  <c:v>3.42</c:v>
                </c:pt>
                <c:pt idx="2356">
                  <c:v>3.47</c:v>
                </c:pt>
                <c:pt idx="2357">
                  <c:v>3.52</c:v>
                </c:pt>
                <c:pt idx="2358">
                  <c:v>3.47</c:v>
                </c:pt>
                <c:pt idx="2359">
                  <c:v>3.54</c:v>
                </c:pt>
                <c:pt idx="2360">
                  <c:v>3.57</c:v>
                </c:pt>
                <c:pt idx="2361">
                  <c:v>3.94</c:v>
                </c:pt>
                <c:pt idx="2362">
                  <c:v>4.03</c:v>
                </c:pt>
                <c:pt idx="2363">
                  <c:v>4.08</c:v>
                </c:pt>
                <c:pt idx="2364">
                  <c:v>4.13</c:v>
                </c:pt>
                <c:pt idx="2365">
                  <c:v>4.16</c:v>
                </c:pt>
                <c:pt idx="2366">
                  <c:v>4.3</c:v>
                </c:pt>
                <c:pt idx="2367">
                  <c:v>4.32</c:v>
                </c:pt>
                <c:pt idx="2368">
                  <c:v>4.2</c:v>
                </c:pt>
                <c:pt idx="2369">
                  <c:v>4.12</c:v>
                </c:pt>
                <c:pt idx="2370">
                  <c:v>4.09</c:v>
                </c:pt>
                <c:pt idx="2371">
                  <c:v>4.1900000000000004</c:v>
                </c:pt>
                <c:pt idx="2372">
                  <c:v>4.1900000000000004</c:v>
                </c:pt>
                <c:pt idx="2373">
                  <c:v>4.17</c:v>
                </c:pt>
                <c:pt idx="2374">
                  <c:v>4.1500000000000004</c:v>
                </c:pt>
                <c:pt idx="2375">
                  <c:v>4.16</c:v>
                </c:pt>
                <c:pt idx="2376">
                  <c:v>4.0999999999999996</c:v>
                </c:pt>
                <c:pt idx="2377">
                  <c:v>4.21</c:v>
                </c:pt>
                <c:pt idx="2378">
                  <c:v>4.3</c:v>
                </c:pt>
                <c:pt idx="2379">
                  <c:v>4.2300000000000004</c:v>
                </c:pt>
                <c:pt idx="2380">
                  <c:v>4.1399999999999997</c:v>
                </c:pt>
                <c:pt idx="2381">
                  <c:v>4.0999999999999996</c:v>
                </c:pt>
                <c:pt idx="2382">
                  <c:v>4.08</c:v>
                </c:pt>
                <c:pt idx="2383">
                  <c:v>3.97</c:v>
                </c:pt>
                <c:pt idx="2384">
                  <c:v>4.03</c:v>
                </c:pt>
                <c:pt idx="2385">
                  <c:v>4.0199999999999996</c:v>
                </c:pt>
                <c:pt idx="2386">
                  <c:v>4.05</c:v>
                </c:pt>
                <c:pt idx="2387">
                  <c:v>4.0199999999999996</c:v>
                </c:pt>
                <c:pt idx="2388">
                  <c:v>3.95</c:v>
                </c:pt>
                <c:pt idx="2389">
                  <c:v>3.94</c:v>
                </c:pt>
                <c:pt idx="2390">
                  <c:v>3.89</c:v>
                </c:pt>
                <c:pt idx="2391">
                  <c:v>3.91</c:v>
                </c:pt>
                <c:pt idx="2392">
                  <c:v>3.9</c:v>
                </c:pt>
                <c:pt idx="2393">
                  <c:v>3.88</c:v>
                </c:pt>
                <c:pt idx="2394">
                  <c:v>3.96</c:v>
                </c:pt>
                <c:pt idx="2395">
                  <c:v>4.03</c:v>
                </c:pt>
                <c:pt idx="2396">
                  <c:v>3.96</c:v>
                </c:pt>
                <c:pt idx="2397">
                  <c:v>3.92</c:v>
                </c:pt>
                <c:pt idx="2398">
                  <c:v>3.93</c:v>
                </c:pt>
                <c:pt idx="2399">
                  <c:v>3.9</c:v>
                </c:pt>
                <c:pt idx="2400">
                  <c:v>3.89</c:v>
                </c:pt>
                <c:pt idx="2401">
                  <c:v>3.86</c:v>
                </c:pt>
                <c:pt idx="2402">
                  <c:v>3.82</c:v>
                </c:pt>
                <c:pt idx="2403">
                  <c:v>3.78</c:v>
                </c:pt>
                <c:pt idx="2404">
                  <c:v>3.78</c:v>
                </c:pt>
                <c:pt idx="2405">
                  <c:v>3.83</c:v>
                </c:pt>
                <c:pt idx="2406">
                  <c:v>3.83</c:v>
                </c:pt>
                <c:pt idx="2407">
                  <c:v>3.85</c:v>
                </c:pt>
                <c:pt idx="2408">
                  <c:v>3.91</c:v>
                </c:pt>
                <c:pt idx="2409">
                  <c:v>3.88</c:v>
                </c:pt>
                <c:pt idx="2410">
                  <c:v>3.94</c:v>
                </c:pt>
                <c:pt idx="2411">
                  <c:v>3.94</c:v>
                </c:pt>
                <c:pt idx="2412">
                  <c:v>3.9</c:v>
                </c:pt>
                <c:pt idx="2413">
                  <c:v>3.95</c:v>
                </c:pt>
                <c:pt idx="2414">
                  <c:v>3.92</c:v>
                </c:pt>
                <c:pt idx="2415">
                  <c:v>3.9</c:v>
                </c:pt>
                <c:pt idx="2416">
                  <c:v>3.94</c:v>
                </c:pt>
                <c:pt idx="2417">
                  <c:v>3.93</c:v>
                </c:pt>
                <c:pt idx="2418">
                  <c:v>3.94</c:v>
                </c:pt>
                <c:pt idx="2419">
                  <c:v>3.99</c:v>
                </c:pt>
                <c:pt idx="2420">
                  <c:v>3.95</c:v>
                </c:pt>
                <c:pt idx="2421">
                  <c:v>3.99</c:v>
                </c:pt>
                <c:pt idx="2422">
                  <c:v>4.04</c:v>
                </c:pt>
                <c:pt idx="2423">
                  <c:v>4.1500000000000004</c:v>
                </c:pt>
                <c:pt idx="2424">
                  <c:v>4.22</c:v>
                </c:pt>
                <c:pt idx="2425">
                  <c:v>4.32</c:v>
                </c:pt>
                <c:pt idx="2426">
                  <c:v>4.38</c:v>
                </c:pt>
                <c:pt idx="2427">
                  <c:v>4.4000000000000004</c:v>
                </c:pt>
                <c:pt idx="2428">
                  <c:v>4.43</c:v>
                </c:pt>
                <c:pt idx="2429">
                  <c:v>4.46</c:v>
                </c:pt>
                <c:pt idx="2430">
                  <c:v>4.4400000000000004</c:v>
                </c:pt>
                <c:pt idx="2431">
                  <c:v>4.45</c:v>
                </c:pt>
                <c:pt idx="2432">
                  <c:v>4.4400000000000004</c:v>
                </c:pt>
                <c:pt idx="2433">
                  <c:v>4.4000000000000004</c:v>
                </c:pt>
                <c:pt idx="2434">
                  <c:v>4.42</c:v>
                </c:pt>
                <c:pt idx="2435">
                  <c:v>4.47</c:v>
                </c:pt>
                <c:pt idx="2436">
                  <c:v>4.58</c:v>
                </c:pt>
                <c:pt idx="2437">
                  <c:v>4.55</c:v>
                </c:pt>
                <c:pt idx="2438">
                  <c:v>4.55</c:v>
                </c:pt>
                <c:pt idx="2439">
                  <c:v>4.6100000000000003</c:v>
                </c:pt>
                <c:pt idx="2440">
                  <c:v>4.66</c:v>
                </c:pt>
                <c:pt idx="2441">
                  <c:v>4.5599999999999996</c:v>
                </c:pt>
                <c:pt idx="2442">
                  <c:v>4.54</c:v>
                </c:pt>
                <c:pt idx="2443">
                  <c:v>4.62</c:v>
                </c:pt>
                <c:pt idx="2444">
                  <c:v>4.57</c:v>
                </c:pt>
                <c:pt idx="2445">
                  <c:v>4.55</c:v>
                </c:pt>
                <c:pt idx="2446">
                  <c:v>4.5199999999999996</c:v>
                </c:pt>
                <c:pt idx="2447">
                  <c:v>4.53</c:v>
                </c:pt>
                <c:pt idx="2448">
                  <c:v>4.5199999999999996</c:v>
                </c:pt>
                <c:pt idx="2449">
                  <c:v>4.54</c:v>
                </c:pt>
                <c:pt idx="2450">
                  <c:v>4.5999999999999996</c:v>
                </c:pt>
                <c:pt idx="2451">
                  <c:v>4.59</c:v>
                </c:pt>
                <c:pt idx="2452">
                  <c:v>4.53</c:v>
                </c:pt>
                <c:pt idx="2453">
                  <c:v>4.51</c:v>
                </c:pt>
                <c:pt idx="2454">
                  <c:v>4.5199999999999996</c:v>
                </c:pt>
                <c:pt idx="2455">
                  <c:v>4.54</c:v>
                </c:pt>
                <c:pt idx="2456">
                  <c:v>4.5999999999999996</c:v>
                </c:pt>
                <c:pt idx="2457">
                  <c:v>4.6500000000000004</c:v>
                </c:pt>
                <c:pt idx="2458">
                  <c:v>4.72</c:v>
                </c:pt>
                <c:pt idx="2459">
                  <c:v>4.71</c:v>
                </c:pt>
                <c:pt idx="2460">
                  <c:v>4.9000000000000004</c:v>
                </c:pt>
                <c:pt idx="2461">
                  <c:v>4.8499999999999996</c:v>
                </c:pt>
                <c:pt idx="2462">
                  <c:v>4.8600000000000003</c:v>
                </c:pt>
                <c:pt idx="2463">
                  <c:v>4.83</c:v>
                </c:pt>
                <c:pt idx="2464">
                  <c:v>4.9400000000000004</c:v>
                </c:pt>
                <c:pt idx="2465">
                  <c:v>4.9400000000000004</c:v>
                </c:pt>
                <c:pt idx="2466">
                  <c:v>4.8099999999999996</c:v>
                </c:pt>
                <c:pt idx="2467">
                  <c:v>4.8099999999999996</c:v>
                </c:pt>
                <c:pt idx="2468">
                  <c:v>4.75</c:v>
                </c:pt>
                <c:pt idx="2469">
                  <c:v>4.63</c:v>
                </c:pt>
                <c:pt idx="2470">
                  <c:v>4.62</c:v>
                </c:pt>
                <c:pt idx="2471">
                  <c:v>4.55</c:v>
                </c:pt>
                <c:pt idx="2472">
                  <c:v>4.51</c:v>
                </c:pt>
                <c:pt idx="2473">
                  <c:v>4.45</c:v>
                </c:pt>
                <c:pt idx="2474">
                  <c:v>4.45</c:v>
                </c:pt>
                <c:pt idx="2475">
                  <c:v>4.45</c:v>
                </c:pt>
                <c:pt idx="2476">
                  <c:v>4.46</c:v>
                </c:pt>
                <c:pt idx="2477">
                  <c:v>4.41</c:v>
                </c:pt>
                <c:pt idx="2478">
                  <c:v>4.37</c:v>
                </c:pt>
                <c:pt idx="2479">
                  <c:v>4.3499999999999996</c:v>
                </c:pt>
                <c:pt idx="2480">
                  <c:v>4.3499999999999996</c:v>
                </c:pt>
                <c:pt idx="2481">
                  <c:v>4.41</c:v>
                </c:pt>
                <c:pt idx="2482">
                  <c:v>4.3099999999999996</c:v>
                </c:pt>
                <c:pt idx="2483">
                  <c:v>4.28</c:v>
                </c:pt>
                <c:pt idx="2484">
                  <c:v>4.0599999999999996</c:v>
                </c:pt>
                <c:pt idx="2485">
                  <c:v>4.08</c:v>
                </c:pt>
                <c:pt idx="2486">
                  <c:v>4.12</c:v>
                </c:pt>
                <c:pt idx="2487">
                  <c:v>4.17</c:v>
                </c:pt>
                <c:pt idx="2488">
                  <c:v>4.2</c:v>
                </c:pt>
                <c:pt idx="2489">
                  <c:v>4.1399999999999997</c:v>
                </c:pt>
                <c:pt idx="2490">
                  <c:v>4.0999999999999996</c:v>
                </c:pt>
                <c:pt idx="2491">
                  <c:v>4.07</c:v>
                </c:pt>
                <c:pt idx="2492">
                  <c:v>4.0599999999999996</c:v>
                </c:pt>
                <c:pt idx="2493">
                  <c:v>3.99</c:v>
                </c:pt>
                <c:pt idx="2494">
                  <c:v>3.82</c:v>
                </c:pt>
                <c:pt idx="2495">
                  <c:v>3.82</c:v>
                </c:pt>
                <c:pt idx="2496">
                  <c:v>3.84</c:v>
                </c:pt>
                <c:pt idx="2497">
                  <c:v>3.73</c:v>
                </c:pt>
                <c:pt idx="2498">
                  <c:v>3.75</c:v>
                </c:pt>
                <c:pt idx="2499">
                  <c:v>3.75</c:v>
                </c:pt>
                <c:pt idx="2500">
                  <c:v>3.81</c:v>
                </c:pt>
                <c:pt idx="2501">
                  <c:v>3.75</c:v>
                </c:pt>
                <c:pt idx="2502">
                  <c:v>3.75</c:v>
                </c:pt>
                <c:pt idx="2503">
                  <c:v>3.6</c:v>
                </c:pt>
                <c:pt idx="2504">
                  <c:v>3.6</c:v>
                </c:pt>
                <c:pt idx="2505">
                  <c:v>3.55</c:v>
                </c:pt>
                <c:pt idx="2506">
                  <c:v>3.58</c:v>
                </c:pt>
                <c:pt idx="2507">
                  <c:v>3.49</c:v>
                </c:pt>
                <c:pt idx="2508">
                  <c:v>3.56</c:v>
                </c:pt>
                <c:pt idx="2509">
                  <c:v>3.73</c:v>
                </c:pt>
                <c:pt idx="2510">
                  <c:v>3.64</c:v>
                </c:pt>
                <c:pt idx="2511">
                  <c:v>3.65</c:v>
                </c:pt>
                <c:pt idx="2512">
                  <c:v>3.57</c:v>
                </c:pt>
                <c:pt idx="2513">
                  <c:v>3.69</c:v>
                </c:pt>
                <c:pt idx="2514">
                  <c:v>3.75</c:v>
                </c:pt>
                <c:pt idx="2515">
                  <c:v>3.78</c:v>
                </c:pt>
                <c:pt idx="2516">
                  <c:v>3.69</c:v>
                </c:pt>
                <c:pt idx="2517">
                  <c:v>3.75</c:v>
                </c:pt>
                <c:pt idx="2518">
                  <c:v>3.66</c:v>
                </c:pt>
                <c:pt idx="2519">
                  <c:v>3.68</c:v>
                </c:pt>
                <c:pt idx="2520">
                  <c:v>3.68</c:v>
                </c:pt>
                <c:pt idx="2521">
                  <c:v>3.73</c:v>
                </c:pt>
                <c:pt idx="2522">
                  <c:v>3.73</c:v>
                </c:pt>
                <c:pt idx="2523">
                  <c:v>3.74</c:v>
                </c:pt>
                <c:pt idx="2524">
                  <c:v>3.72</c:v>
                </c:pt>
                <c:pt idx="2525">
                  <c:v>3.64</c:v>
                </c:pt>
                <c:pt idx="2526">
                  <c:v>3.65</c:v>
                </c:pt>
                <c:pt idx="2527">
                  <c:v>3.6</c:v>
                </c:pt>
                <c:pt idx="2528">
                  <c:v>3.51</c:v>
                </c:pt>
                <c:pt idx="2529">
                  <c:v>3.45</c:v>
                </c:pt>
                <c:pt idx="2530">
                  <c:v>3.47</c:v>
                </c:pt>
                <c:pt idx="2531">
                  <c:v>3.49</c:v>
                </c:pt>
                <c:pt idx="2532">
                  <c:v>3.45</c:v>
                </c:pt>
                <c:pt idx="2533">
                  <c:v>3.29</c:v>
                </c:pt>
                <c:pt idx="2534">
                  <c:v>3.36</c:v>
                </c:pt>
                <c:pt idx="2535">
                  <c:v>3.65</c:v>
                </c:pt>
                <c:pt idx="2536">
                  <c:v>3.5</c:v>
                </c:pt>
                <c:pt idx="2537">
                  <c:v>3.33</c:v>
                </c:pt>
                <c:pt idx="2538">
                  <c:v>3.33</c:v>
                </c:pt>
                <c:pt idx="2539">
                  <c:v>3.31</c:v>
                </c:pt>
                <c:pt idx="2540">
                  <c:v>3.33</c:v>
                </c:pt>
                <c:pt idx="2541">
                  <c:v>3.23</c:v>
                </c:pt>
                <c:pt idx="2542">
                  <c:v>3.26</c:v>
                </c:pt>
                <c:pt idx="2543">
                  <c:v>3.28</c:v>
                </c:pt>
                <c:pt idx="2544">
                  <c:v>3.24</c:v>
                </c:pt>
                <c:pt idx="2545">
                  <c:v>3.15</c:v>
                </c:pt>
                <c:pt idx="2546">
                  <c:v>3.18</c:v>
                </c:pt>
                <c:pt idx="2547">
                  <c:v>3.21</c:v>
                </c:pt>
                <c:pt idx="2548">
                  <c:v>3.13</c:v>
                </c:pt>
                <c:pt idx="2549">
                  <c:v>3.13</c:v>
                </c:pt>
                <c:pt idx="2550">
                  <c:v>3.07</c:v>
                </c:pt>
                <c:pt idx="2551">
                  <c:v>3.03</c:v>
                </c:pt>
                <c:pt idx="2552">
                  <c:v>2.98</c:v>
                </c:pt>
                <c:pt idx="2553">
                  <c:v>3.01</c:v>
                </c:pt>
                <c:pt idx="2554">
                  <c:v>2.99</c:v>
                </c:pt>
                <c:pt idx="2555">
                  <c:v>2.88</c:v>
                </c:pt>
                <c:pt idx="2556">
                  <c:v>2.96</c:v>
                </c:pt>
                <c:pt idx="2557">
                  <c:v>2.99</c:v>
                </c:pt>
                <c:pt idx="2558">
                  <c:v>2.91</c:v>
                </c:pt>
                <c:pt idx="2559">
                  <c:v>2.93</c:v>
                </c:pt>
                <c:pt idx="2560">
                  <c:v>2.86</c:v>
                </c:pt>
                <c:pt idx="2561">
                  <c:v>2.87</c:v>
                </c:pt>
                <c:pt idx="2562">
                  <c:v>2.9</c:v>
                </c:pt>
                <c:pt idx="2563">
                  <c:v>2.88</c:v>
                </c:pt>
                <c:pt idx="2564">
                  <c:v>2.87</c:v>
                </c:pt>
                <c:pt idx="2565">
                  <c:v>2.81</c:v>
                </c:pt>
                <c:pt idx="2566">
                  <c:v>2.8</c:v>
                </c:pt>
                <c:pt idx="2567">
                  <c:v>2.81</c:v>
                </c:pt>
                <c:pt idx="2568">
                  <c:v>2.78</c:v>
                </c:pt>
                <c:pt idx="2569">
                  <c:v>2.84</c:v>
                </c:pt>
                <c:pt idx="2570">
                  <c:v>2.72</c:v>
                </c:pt>
                <c:pt idx="2571">
                  <c:v>2.72</c:v>
                </c:pt>
                <c:pt idx="2572">
                  <c:v>2.71</c:v>
                </c:pt>
                <c:pt idx="2573">
                  <c:v>2.71</c:v>
                </c:pt>
                <c:pt idx="2574">
                  <c:v>2.67</c:v>
                </c:pt>
                <c:pt idx="2575">
                  <c:v>2.665</c:v>
                </c:pt>
                <c:pt idx="2576">
                  <c:v>2.65</c:v>
                </c:pt>
                <c:pt idx="2577">
                  <c:v>2.79</c:v>
                </c:pt>
                <c:pt idx="2578">
                  <c:v>2.77</c:v>
                </c:pt>
                <c:pt idx="2579">
                  <c:v>2.73</c:v>
                </c:pt>
                <c:pt idx="2580">
                  <c:v>2.73</c:v>
                </c:pt>
                <c:pt idx="2581">
                  <c:v>2.73</c:v>
                </c:pt>
                <c:pt idx="2582">
                  <c:v>2.81</c:v>
                </c:pt>
                <c:pt idx="2583">
                  <c:v>2.97</c:v>
                </c:pt>
                <c:pt idx="2584">
                  <c:v>3.02</c:v>
                </c:pt>
                <c:pt idx="2585">
                  <c:v>3.05</c:v>
                </c:pt>
                <c:pt idx="2586">
                  <c:v>3.09</c:v>
                </c:pt>
                <c:pt idx="2587">
                  <c:v>3.17</c:v>
                </c:pt>
                <c:pt idx="2588">
                  <c:v>3.18</c:v>
                </c:pt>
                <c:pt idx="2589">
                  <c:v>3.13</c:v>
                </c:pt>
                <c:pt idx="2590">
                  <c:v>3.04</c:v>
                </c:pt>
                <c:pt idx="2591">
                  <c:v>2.97</c:v>
                </c:pt>
                <c:pt idx="2592">
                  <c:v>2.98</c:v>
                </c:pt>
                <c:pt idx="2593">
                  <c:v>2.96</c:v>
                </c:pt>
                <c:pt idx="2594">
                  <c:v>2.94</c:v>
                </c:pt>
                <c:pt idx="2595">
                  <c:v>3</c:v>
                </c:pt>
                <c:pt idx="2596">
                  <c:v>2.95</c:v>
                </c:pt>
                <c:pt idx="2597">
                  <c:v>2.99</c:v>
                </c:pt>
                <c:pt idx="2598">
                  <c:v>2.96</c:v>
                </c:pt>
                <c:pt idx="2599">
                  <c:v>2.93</c:v>
                </c:pt>
                <c:pt idx="2600">
                  <c:v>3.02</c:v>
                </c:pt>
                <c:pt idx="2601">
                  <c:v>2.98</c:v>
                </c:pt>
                <c:pt idx="2602">
                  <c:v>2.9</c:v>
                </c:pt>
                <c:pt idx="2603">
                  <c:v>2.88</c:v>
                </c:pt>
                <c:pt idx="2604">
                  <c:v>2.78</c:v>
                </c:pt>
                <c:pt idx="2605">
                  <c:v>2.8</c:v>
                </c:pt>
                <c:pt idx="2606">
                  <c:v>2.77</c:v>
                </c:pt>
                <c:pt idx="2607">
                  <c:v>2.87</c:v>
                </c:pt>
                <c:pt idx="2608">
                  <c:v>2.86</c:v>
                </c:pt>
                <c:pt idx="2609">
                  <c:v>2.87</c:v>
                </c:pt>
                <c:pt idx="2610">
                  <c:v>2.87</c:v>
                </c:pt>
                <c:pt idx="2611">
                  <c:v>2.88</c:v>
                </c:pt>
                <c:pt idx="2612">
                  <c:v>2.86</c:v>
                </c:pt>
                <c:pt idx="2613">
                  <c:v>2.88</c:v>
                </c:pt>
                <c:pt idx="2614">
                  <c:v>3.01</c:v>
                </c:pt>
                <c:pt idx="2615">
                  <c:v>2.99</c:v>
                </c:pt>
                <c:pt idx="2616">
                  <c:v>3.05</c:v>
                </c:pt>
                <c:pt idx="2617">
                  <c:v>3.09</c:v>
                </c:pt>
                <c:pt idx="2618">
                  <c:v>3.14</c:v>
                </c:pt>
                <c:pt idx="2619">
                  <c:v>3.09</c:v>
                </c:pt>
                <c:pt idx="2620">
                  <c:v>2.98</c:v>
                </c:pt>
                <c:pt idx="2621">
                  <c:v>3.1</c:v>
                </c:pt>
                <c:pt idx="2622">
                  <c:v>3.1</c:v>
                </c:pt>
                <c:pt idx="2623">
                  <c:v>3.11</c:v>
                </c:pt>
                <c:pt idx="2624">
                  <c:v>3.1</c:v>
                </c:pt>
                <c:pt idx="2625">
                  <c:v>3.12</c:v>
                </c:pt>
                <c:pt idx="2626">
                  <c:v>3.05</c:v>
                </c:pt>
                <c:pt idx="2627">
                  <c:v>3.11</c:v>
                </c:pt>
                <c:pt idx="2628">
                  <c:v>3.22</c:v>
                </c:pt>
                <c:pt idx="2629">
                  <c:v>3.45</c:v>
                </c:pt>
                <c:pt idx="2630">
                  <c:v>3.56</c:v>
                </c:pt>
                <c:pt idx="2631">
                  <c:v>3.55</c:v>
                </c:pt>
                <c:pt idx="2632">
                  <c:v>3.55</c:v>
                </c:pt>
                <c:pt idx="2633">
                  <c:v>3.69</c:v>
                </c:pt>
                <c:pt idx="2634">
                  <c:v>3.92</c:v>
                </c:pt>
              </c:numCache>
            </c:numRef>
          </c:val>
          <c:smooth val="0"/>
          <c:extLst>
            <c:ext xmlns:c16="http://schemas.microsoft.com/office/drawing/2014/chart" uri="{C3380CC4-5D6E-409C-BE32-E72D297353CC}">
              <c16:uniqueId val="{00000001-0780-477A-8C3D-66063B8C4DF2}"/>
            </c:ext>
          </c:extLst>
        </c:ser>
        <c:dLbls>
          <c:showLegendKey val="0"/>
          <c:showVal val="0"/>
          <c:showCatName val="0"/>
          <c:showSerName val="0"/>
          <c:showPercent val="0"/>
          <c:showBubbleSize val="0"/>
        </c:dLbls>
        <c:smooth val="0"/>
        <c:axId val="1630945312"/>
        <c:axId val="1630945728"/>
      </c:lineChart>
      <c:dateAx>
        <c:axId val="1630945312"/>
        <c:scaling>
          <c:orientation val="minMax"/>
        </c:scaling>
        <c:delete val="0"/>
        <c:axPos val="b"/>
        <c:numFmt formatCode="m/d/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630945728"/>
        <c:crosses val="autoZero"/>
        <c:auto val="0"/>
        <c:lblOffset val="100"/>
        <c:baseTimeUnit val="months"/>
        <c:majorUnit val="2"/>
        <c:majorTimeUnit val="years"/>
        <c:minorUnit val="1"/>
        <c:minorTimeUnit val="years"/>
      </c:dateAx>
      <c:valAx>
        <c:axId val="1630945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6309453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01524536174134"/>
          <c:y val="3.6214689265536726E-2"/>
          <c:w val="0.86915141886382397"/>
          <c:h val="0.87737288135593217"/>
        </c:manualLayout>
      </c:layout>
      <c:barChart>
        <c:barDir val="col"/>
        <c:grouping val="clustered"/>
        <c:varyColors val="0"/>
        <c:ser>
          <c:idx val="0"/>
          <c:order val="0"/>
          <c:tx>
            <c:strRef>
              <c:f>Sheet1!$B$1</c:f>
              <c:strCache>
                <c:ptCount val="1"/>
                <c:pt idx="0">
                  <c:v>Series 1</c:v>
                </c:pt>
              </c:strCache>
            </c:strRef>
          </c:tx>
          <c:spPr>
            <a:solidFill>
              <a:schemeClr val="accent4">
                <a:lumMod val="75000"/>
              </a:schemeClr>
            </a:solidFill>
            <a:ln w="50800">
              <a:noFill/>
            </a:ln>
            <a:effectLst>
              <a:outerShdw blurRad="50800" dist="38100" algn="l" rotWithShape="0">
                <a:prstClr val="black">
                  <a:alpha val="40000"/>
                </a:prstClr>
              </a:outerShdw>
            </a:effectLst>
          </c:spPr>
          <c:invertIfNegative val="0"/>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F4-4FF8-9F90-C25FFBC5D2D7}"/>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B9-4572-A3E2-E50C77FA1A5B}"/>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Sheet1!$A$2:$A$34</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Sheet1!$B$2:$B$34</c:f>
              <c:numCache>
                <c:formatCode>General</c:formatCode>
                <c:ptCount val="17"/>
                <c:pt idx="0">
                  <c:v>220643</c:v>
                </c:pt>
                <c:pt idx="1">
                  <c:v>202000</c:v>
                </c:pt>
                <c:pt idx="2">
                  <c:v>180000</c:v>
                </c:pt>
                <c:pt idx="3">
                  <c:v>100000</c:v>
                </c:pt>
                <c:pt idx="4">
                  <c:v>50000</c:v>
                </c:pt>
                <c:pt idx="5">
                  <c:v>35000</c:v>
                </c:pt>
                <c:pt idx="6">
                  <c:v>75000</c:v>
                </c:pt>
                <c:pt idx="7">
                  <c:v>25000</c:v>
                </c:pt>
                <c:pt idx="8">
                  <c:v>55000</c:v>
                </c:pt>
                <c:pt idx="9">
                  <c:v>100000</c:v>
                </c:pt>
                <c:pt idx="10">
                  <c:v>120000</c:v>
                </c:pt>
                <c:pt idx="11">
                  <c:v>175000</c:v>
                </c:pt>
                <c:pt idx="12">
                  <c:v>200000</c:v>
                </c:pt>
                <c:pt idx="13">
                  <c:v>200000</c:v>
                </c:pt>
                <c:pt idx="14">
                  <c:v>200000</c:v>
                </c:pt>
                <c:pt idx="15">
                  <c:v>210000</c:v>
                </c:pt>
                <c:pt idx="16">
                  <c:v>322500</c:v>
                </c:pt>
              </c:numCache>
            </c:numRef>
          </c:val>
          <c:extLst>
            <c:ext xmlns:c16="http://schemas.microsoft.com/office/drawing/2014/chart" uri="{C3380CC4-5D6E-409C-BE32-E72D297353CC}">
              <c16:uniqueId val="{00000002-1B5B-4383-83C5-CB8C0DC8650B}"/>
            </c:ext>
          </c:extLst>
        </c:ser>
        <c:dLbls>
          <c:showLegendKey val="0"/>
          <c:showVal val="0"/>
          <c:showCatName val="0"/>
          <c:showSerName val="0"/>
          <c:showPercent val="0"/>
          <c:showBubbleSize val="0"/>
        </c:dLbls>
        <c:gapWidth val="50"/>
        <c:axId val="116407296"/>
        <c:axId val="116437760"/>
      </c:barChart>
      <c:catAx>
        <c:axId val="116407296"/>
        <c:scaling>
          <c:orientation val="minMax"/>
        </c:scaling>
        <c:delete val="0"/>
        <c:axPos val="b"/>
        <c:numFmt formatCode="General" sourceLinked="1"/>
        <c:majorTickMark val="out"/>
        <c:minorTickMark val="none"/>
        <c:tickLblPos val="nextTo"/>
        <c:spPr>
          <a:ln>
            <a:solidFill>
              <a:schemeClr val="tx2">
                <a:lumMod val="75000"/>
              </a:schemeClr>
            </a:solidFill>
          </a:ln>
        </c:spPr>
        <c:txPr>
          <a:bodyPr rot="-5400000" vert="horz"/>
          <a:lstStyle/>
          <a:p>
            <a:pPr>
              <a:defRPr/>
            </a:pPr>
            <a:endParaRPr lang="en-US"/>
          </a:p>
        </c:txPr>
        <c:crossAx val="116437760"/>
        <c:crosses val="autoZero"/>
        <c:auto val="1"/>
        <c:lblAlgn val="ctr"/>
        <c:lblOffset val="100"/>
        <c:noMultiLvlLbl val="0"/>
      </c:catAx>
      <c:valAx>
        <c:axId val="116437760"/>
        <c:scaling>
          <c:orientation val="minMax"/>
        </c:scaling>
        <c:delete val="0"/>
        <c:axPos val="l"/>
        <c:majorGridlines>
          <c:spPr>
            <a:ln>
              <a:noFill/>
            </a:ln>
          </c:spPr>
        </c:majorGridlines>
        <c:numFmt formatCode="&quot;$&quot;#,##0" sourceLinked="0"/>
        <c:majorTickMark val="out"/>
        <c:minorTickMark val="none"/>
        <c:tickLblPos val="nextTo"/>
        <c:spPr>
          <a:ln>
            <a:solidFill>
              <a:schemeClr val="tx2">
                <a:lumMod val="75000"/>
              </a:schemeClr>
            </a:solidFill>
          </a:ln>
        </c:spPr>
        <c:crossAx val="116407296"/>
        <c:crosses val="autoZero"/>
        <c:crossBetween val="between"/>
      </c:valAx>
    </c:plotArea>
    <c:plotVisOnly val="1"/>
    <c:dispBlanksAs val="gap"/>
    <c:showDLblsOverMax val="0"/>
  </c:chart>
  <c:txPr>
    <a:bodyPr/>
    <a:lstStyle/>
    <a:p>
      <a:pPr>
        <a:defRPr sz="2700">
          <a:solidFill>
            <a:schemeClr val="bg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5936770039667"/>
          <c:y val="0.16631337749447986"/>
          <c:w val="0.84697504438158822"/>
          <c:h val="0.66091821855601396"/>
        </c:manualLayout>
      </c:layout>
      <c:barChart>
        <c:barDir val="col"/>
        <c:grouping val="clustered"/>
        <c:varyColors val="0"/>
        <c:ser>
          <c:idx val="0"/>
          <c:order val="0"/>
          <c:tx>
            <c:strRef>
              <c:f>Sheet1!$B$1</c:f>
              <c:strCache>
                <c:ptCount val="1"/>
                <c:pt idx="0">
                  <c:v>% First-Time Home Buyers</c:v>
                </c:pt>
              </c:strCache>
            </c:strRef>
          </c:tx>
          <c:spPr>
            <a:solidFill>
              <a:schemeClr val="accent4"/>
            </a:solidFill>
            <a:effectLst>
              <a:outerShdw blurRad="50800" dist="38100" algn="l" rotWithShape="0">
                <a:prstClr val="black">
                  <a:alpha val="40000"/>
                </a:prstClr>
              </a:outerShdw>
            </a:effectLst>
          </c:spPr>
          <c:invertIfNegative val="0"/>
          <c:dLbls>
            <c:dLbl>
              <c:idx val="9"/>
              <c:spPr/>
              <c:txPr>
                <a:bodyPr/>
                <a:lstStyle/>
                <a:p>
                  <a:pPr>
                    <a:defRPr b="1"/>
                  </a:pPr>
                  <a:endParaRPr lang="en-US"/>
                </a:p>
              </c:txPr>
              <c:showLegendKey val="0"/>
              <c:showVal val="0"/>
              <c:showCatName val="0"/>
              <c:showSerName val="0"/>
              <c:showPercent val="0"/>
              <c:showBubbleSize val="0"/>
              <c:extLst>
                <c:ext xmlns:c16="http://schemas.microsoft.com/office/drawing/2014/chart" uri="{C3380CC4-5D6E-409C-BE32-E72D297353CC}">
                  <c16:uniqueId val="{00000000-0552-4863-88C5-6863D12B2269}"/>
                </c:ext>
              </c:extLst>
            </c:dLbl>
            <c:dLbl>
              <c:idx val="16"/>
              <c:layout>
                <c:manualLayout>
                  <c:x val="1.5307770610870572E-3"/>
                  <c:y val="5.88235294117647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4D-43C5-93AC-8A2C0ABE9384}"/>
                </c:ext>
              </c:extLst>
            </c:dLbl>
            <c:spPr>
              <a:noFill/>
              <a:ln>
                <a:noFill/>
              </a:ln>
              <a:effectLst/>
            </c:spPr>
            <c:txPr>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Sheet1!$A$2:$A$42</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Sheet1!$B$2:$B$42</c:f>
              <c:numCache>
                <c:formatCode>0.0%</c:formatCode>
                <c:ptCount val="17"/>
                <c:pt idx="0">
                  <c:v>0.30499999999999999</c:v>
                </c:pt>
                <c:pt idx="1">
                  <c:v>0.27100000000000002</c:v>
                </c:pt>
                <c:pt idx="2">
                  <c:v>0.30399999999999999</c:v>
                </c:pt>
                <c:pt idx="3">
                  <c:v>0.35899999999999999</c:v>
                </c:pt>
                <c:pt idx="4">
                  <c:v>0.47</c:v>
                </c:pt>
                <c:pt idx="5">
                  <c:v>0.441</c:v>
                </c:pt>
                <c:pt idx="6">
                  <c:v>0.34200000000000003</c:v>
                </c:pt>
                <c:pt idx="7">
                  <c:v>0.35799999999999998</c:v>
                </c:pt>
                <c:pt idx="8">
                  <c:v>0.28100000000000003</c:v>
                </c:pt>
                <c:pt idx="9">
                  <c:v>0.30499999999999999</c:v>
                </c:pt>
                <c:pt idx="10">
                  <c:v>0.29499999999999998</c:v>
                </c:pt>
                <c:pt idx="11">
                  <c:v>0.29199999999999998</c:v>
                </c:pt>
                <c:pt idx="12">
                  <c:v>0.317</c:v>
                </c:pt>
                <c:pt idx="13">
                  <c:v>0.34843982169390786</c:v>
                </c:pt>
                <c:pt idx="14">
                  <c:v>0.3202247191011236</c:v>
                </c:pt>
                <c:pt idx="15">
                  <c:v>0.38390092879256965</c:v>
                </c:pt>
                <c:pt idx="16">
                  <c:v>0.35481481481481481</c:v>
                </c:pt>
              </c:numCache>
            </c:numRef>
          </c:val>
          <c:extLst>
            <c:ext xmlns:c16="http://schemas.microsoft.com/office/drawing/2014/chart" uri="{C3380CC4-5D6E-409C-BE32-E72D297353CC}">
              <c16:uniqueId val="{00000003-8335-4A1F-9673-2FAAF792D86F}"/>
            </c:ext>
          </c:extLst>
        </c:ser>
        <c:dLbls>
          <c:showLegendKey val="0"/>
          <c:showVal val="0"/>
          <c:showCatName val="0"/>
          <c:showSerName val="0"/>
          <c:showPercent val="0"/>
          <c:showBubbleSize val="0"/>
        </c:dLbls>
        <c:gapWidth val="50"/>
        <c:axId val="114493696"/>
        <c:axId val="114503680"/>
      </c:barChart>
      <c:lineChart>
        <c:grouping val="standard"/>
        <c:varyColors val="0"/>
        <c:ser>
          <c:idx val="1"/>
          <c:order val="1"/>
          <c:tx>
            <c:strRef>
              <c:f>Sheet1!$C$1</c:f>
              <c:strCache>
                <c:ptCount val="1"/>
                <c:pt idx="0">
                  <c:v>Long Run Average</c:v>
                </c:pt>
              </c:strCache>
            </c:strRef>
          </c:tx>
          <c:spPr>
            <a:ln w="50800">
              <a:solidFill>
                <a:schemeClr val="accent1"/>
              </a:solidFill>
            </a:ln>
            <a:effectLst>
              <a:outerShdw blurRad="50800" dist="38100" algn="l" rotWithShape="0">
                <a:prstClr val="black">
                  <a:alpha val="40000"/>
                </a:prstClr>
              </a:outerShdw>
            </a:effectLst>
          </c:spPr>
          <c:marker>
            <c:symbol val="none"/>
          </c:marker>
          <c:cat>
            <c:numRef>
              <c:f>Sheet1!$A$2:$A$42</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Sheet1!$C$2:$C$42</c:f>
              <c:numCache>
                <c:formatCode>0.0%</c:formatCode>
                <c:ptCount val="17"/>
                <c:pt idx="0">
                  <c:v>0.37176771181469315</c:v>
                </c:pt>
                <c:pt idx="1">
                  <c:v>0.37176771181469315</c:v>
                </c:pt>
                <c:pt idx="2">
                  <c:v>0.37176771181469315</c:v>
                </c:pt>
                <c:pt idx="3">
                  <c:v>0.37176771181469315</c:v>
                </c:pt>
                <c:pt idx="4">
                  <c:v>0.37176771181469315</c:v>
                </c:pt>
                <c:pt idx="5">
                  <c:v>0.37176771181469315</c:v>
                </c:pt>
                <c:pt idx="6">
                  <c:v>0.37176771181469315</c:v>
                </c:pt>
                <c:pt idx="7">
                  <c:v>0.37176771181469315</c:v>
                </c:pt>
                <c:pt idx="8">
                  <c:v>0.37176771181469315</c:v>
                </c:pt>
                <c:pt idx="9">
                  <c:v>0.37176771181469315</c:v>
                </c:pt>
                <c:pt idx="10">
                  <c:v>0.37176771181469315</c:v>
                </c:pt>
                <c:pt idx="11">
                  <c:v>0.37176771181469315</c:v>
                </c:pt>
                <c:pt idx="12">
                  <c:v>0.37176771181469315</c:v>
                </c:pt>
                <c:pt idx="13">
                  <c:v>0.37176771181469315</c:v>
                </c:pt>
                <c:pt idx="14">
                  <c:v>0.37176771181469315</c:v>
                </c:pt>
                <c:pt idx="15">
                  <c:v>0.37176771181469315</c:v>
                </c:pt>
                <c:pt idx="16">
                  <c:v>0.37176771181469315</c:v>
                </c:pt>
              </c:numCache>
            </c:numRef>
          </c:val>
          <c:smooth val="0"/>
          <c:extLst>
            <c:ext xmlns:c16="http://schemas.microsoft.com/office/drawing/2014/chart" uri="{C3380CC4-5D6E-409C-BE32-E72D297353CC}">
              <c16:uniqueId val="{00000004-8335-4A1F-9673-2FAAF792D86F}"/>
            </c:ext>
          </c:extLst>
        </c:ser>
        <c:dLbls>
          <c:showLegendKey val="0"/>
          <c:showVal val="0"/>
          <c:showCatName val="0"/>
          <c:showSerName val="0"/>
          <c:showPercent val="0"/>
          <c:showBubbleSize val="0"/>
        </c:dLbls>
        <c:marker val="1"/>
        <c:smooth val="0"/>
        <c:axId val="114493696"/>
        <c:axId val="114503680"/>
      </c:lineChart>
      <c:catAx>
        <c:axId val="114493696"/>
        <c:scaling>
          <c:orientation val="minMax"/>
        </c:scaling>
        <c:delete val="0"/>
        <c:axPos val="b"/>
        <c:numFmt formatCode="General" sourceLinked="1"/>
        <c:majorTickMark val="out"/>
        <c:minorTickMark val="none"/>
        <c:tickLblPos val="nextTo"/>
        <c:spPr>
          <a:ln>
            <a:solidFill>
              <a:schemeClr val="tx2">
                <a:lumMod val="75000"/>
              </a:schemeClr>
            </a:solidFill>
          </a:ln>
        </c:spPr>
        <c:crossAx val="114503680"/>
        <c:crosses val="autoZero"/>
        <c:auto val="1"/>
        <c:lblAlgn val="ctr"/>
        <c:lblOffset val="100"/>
        <c:tickLblSkip val="1"/>
        <c:tickMarkSkip val="1"/>
        <c:noMultiLvlLbl val="0"/>
      </c:catAx>
      <c:valAx>
        <c:axId val="114503680"/>
        <c:scaling>
          <c:orientation val="minMax"/>
        </c:scaling>
        <c:delete val="0"/>
        <c:axPos val="l"/>
        <c:numFmt formatCode="0%" sourceLinked="0"/>
        <c:majorTickMark val="out"/>
        <c:minorTickMark val="none"/>
        <c:tickLblPos val="nextTo"/>
        <c:crossAx val="114493696"/>
        <c:crosses val="autoZero"/>
        <c:crossBetween val="between"/>
        <c:majorUnit val="0.1"/>
      </c:valAx>
      <c:spPr>
        <a:noFill/>
        <a:ln w="25400">
          <a:noFill/>
        </a:ln>
      </c:spPr>
    </c:plotArea>
    <c:legend>
      <c:legendPos val="t"/>
      <c:overlay val="0"/>
    </c:legend>
    <c:plotVisOnly val="1"/>
    <c:dispBlanksAs val="gap"/>
    <c:showDLblsOverMax val="0"/>
  </c:chart>
  <c:txPr>
    <a:bodyPr/>
    <a:lstStyle/>
    <a:p>
      <a:pPr>
        <a:defRPr sz="2700">
          <a:solidFill>
            <a:schemeClr val="bg1"/>
          </a:solidFil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2800"/>
          </a:pPr>
          <a:endParaRPr lang="en-US"/>
        </a:p>
      </c:txPr>
    </c:title>
    <c:autoTitleDeleted val="0"/>
    <c:plotArea>
      <c:layout>
        <c:manualLayout>
          <c:layoutTarget val="inner"/>
          <c:xMode val="edge"/>
          <c:yMode val="edge"/>
          <c:x val="7.3457854575907144E-2"/>
          <c:y val="0.1113891146855245"/>
          <c:w val="0.84830729379063752"/>
          <c:h val="0.73852148857104938"/>
        </c:manualLayout>
      </c:layout>
      <c:barChart>
        <c:barDir val="col"/>
        <c:grouping val="stacked"/>
        <c:varyColors val="0"/>
        <c:ser>
          <c:idx val="0"/>
          <c:order val="0"/>
          <c:tx>
            <c:strRef>
              <c:f>Sheet1!$B$1</c:f>
              <c:strCache>
                <c:ptCount val="1"/>
                <c:pt idx="0">
                  <c:v>Vacation/Second Home</c:v>
                </c:pt>
              </c:strCache>
            </c:strRef>
          </c:tx>
          <c:spPr>
            <a:solidFill>
              <a:schemeClr val="accent4"/>
            </a:solidFill>
            <a:ln>
              <a:noFill/>
            </a:ln>
            <a:effectLst>
              <a:outerShdw blurRad="50800" dist="38100" algn="l" rotWithShape="0">
                <a:prstClr val="black">
                  <a:alpha val="40000"/>
                </a:prstClr>
              </a:outerShdw>
            </a:effectLst>
          </c:spPr>
          <c:invertIfNegative val="0"/>
          <c:dLbls>
            <c:dLbl>
              <c:idx val="22"/>
              <c:layout>
                <c:manualLayout>
                  <c:x val="3.7098940732736346E-3"/>
                  <c:y val="-0.3064081331555060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11-4B99-BA23-8C7D4D956825}"/>
                </c:ext>
              </c:extLst>
            </c:dLbl>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Sheet1!$A$2:$A$24</c:f>
              <c:numCache>
                <c:formatCode>General</c:formatCod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numCache>
            </c:numRef>
          </c:cat>
          <c:val>
            <c:numRef>
              <c:f>Sheet1!$B$2:$B$24</c:f>
              <c:numCache>
                <c:formatCode>0%</c:formatCode>
                <c:ptCount val="23"/>
                <c:pt idx="0">
                  <c:v>4.1000000000000002E-2</c:v>
                </c:pt>
                <c:pt idx="1">
                  <c:v>5.1999999999999998E-2</c:v>
                </c:pt>
                <c:pt idx="2">
                  <c:v>4.1000000000000002E-2</c:v>
                </c:pt>
                <c:pt idx="3">
                  <c:v>4.1000000000000002E-2</c:v>
                </c:pt>
                <c:pt idx="4">
                  <c:v>5.0999999999999997E-2</c:v>
                </c:pt>
                <c:pt idx="5">
                  <c:v>0.05</c:v>
                </c:pt>
                <c:pt idx="6">
                  <c:v>3.3000000000000002E-2</c:v>
                </c:pt>
                <c:pt idx="7">
                  <c:v>5.5E-2</c:v>
                </c:pt>
                <c:pt idx="8" formatCode="0.0%">
                  <c:v>6.0999999999999999E-2</c:v>
                </c:pt>
                <c:pt idx="9" formatCode="0.0%">
                  <c:v>7.2999999999999995E-2</c:v>
                </c:pt>
                <c:pt idx="10" formatCode="0.0%">
                  <c:v>5.1999999999999998E-2</c:v>
                </c:pt>
                <c:pt idx="11" formatCode="0.0%">
                  <c:v>5.2999999999999999E-2</c:v>
                </c:pt>
                <c:pt idx="12" formatCode="0.0%">
                  <c:v>6.6000000000000003E-2</c:v>
                </c:pt>
                <c:pt idx="13" formatCode="0.0%">
                  <c:v>6.7000000000000004E-2</c:v>
                </c:pt>
                <c:pt idx="14" formatCode="0.0%">
                  <c:v>6.25E-2</c:v>
                </c:pt>
                <c:pt idx="15" formatCode="0.0%">
                  <c:v>0.05</c:v>
                </c:pt>
                <c:pt idx="16" formatCode="0.0%">
                  <c:v>5.2999999999999999E-2</c:v>
                </c:pt>
                <c:pt idx="17" formatCode="0.0%">
                  <c:v>0.06</c:v>
                </c:pt>
                <c:pt idx="18" formatCode="0.0%">
                  <c:v>4.1000000000000002E-2</c:v>
                </c:pt>
                <c:pt idx="19" formatCode="0.0%">
                  <c:v>5.1999999999999998E-2</c:v>
                </c:pt>
                <c:pt idx="20" formatCode="0.0%">
                  <c:v>4.7E-2</c:v>
                </c:pt>
                <c:pt idx="21" formatCode="0.0%">
                  <c:v>0.06</c:v>
                </c:pt>
                <c:pt idx="22" formatCode="0.0%">
                  <c:v>6.6000000000000003E-2</c:v>
                </c:pt>
              </c:numCache>
            </c:numRef>
          </c:val>
          <c:extLst>
            <c:ext xmlns:c16="http://schemas.microsoft.com/office/drawing/2014/chart" uri="{C3380CC4-5D6E-409C-BE32-E72D297353CC}">
              <c16:uniqueId val="{00000000-1835-45D3-A521-FC5FBE2720F0}"/>
            </c:ext>
          </c:extLst>
        </c:ser>
        <c:dLbls>
          <c:showLegendKey val="0"/>
          <c:showVal val="0"/>
          <c:showCatName val="0"/>
          <c:showSerName val="0"/>
          <c:showPercent val="0"/>
          <c:showBubbleSize val="0"/>
        </c:dLbls>
        <c:gapWidth val="50"/>
        <c:overlap val="100"/>
        <c:axId val="116165248"/>
        <c:axId val="116183424"/>
      </c:barChart>
      <c:catAx>
        <c:axId val="116165248"/>
        <c:scaling>
          <c:orientation val="minMax"/>
        </c:scaling>
        <c:delete val="0"/>
        <c:axPos val="b"/>
        <c:numFmt formatCode="General" sourceLinked="1"/>
        <c:majorTickMark val="out"/>
        <c:minorTickMark val="none"/>
        <c:tickLblPos val="nextTo"/>
        <c:spPr>
          <a:noFill/>
          <a:ln w="6350" cap="flat" cmpd="sng" algn="ctr">
            <a:solidFill>
              <a:schemeClr val="tx2">
                <a:lumMod val="75000"/>
              </a:schemeClr>
            </a:solidFill>
            <a:prstDash val="solid"/>
            <a:round/>
          </a:ln>
          <a:effectLst/>
        </c:spPr>
        <c:txPr>
          <a:bodyPr rot="-27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16183424"/>
        <c:crosses val="autoZero"/>
        <c:auto val="1"/>
        <c:lblAlgn val="ctr"/>
        <c:lblOffset val="100"/>
        <c:noMultiLvlLbl val="0"/>
      </c:catAx>
      <c:valAx>
        <c:axId val="116183424"/>
        <c:scaling>
          <c:orientation val="minMax"/>
        </c:scaling>
        <c:delete val="0"/>
        <c:axPos val="l"/>
        <c:numFmt formatCode="0%" sourceLinked="1"/>
        <c:majorTickMark val="out"/>
        <c:minorTickMark val="none"/>
        <c:tickLblPos val="nextTo"/>
        <c:spPr>
          <a:noFill/>
          <a:ln w="6350" cap="flat" cmpd="sng" algn="ctr">
            <a:solidFill>
              <a:schemeClr val="tx2">
                <a:lumMod val="75000"/>
              </a:schemeClr>
            </a:solidFill>
            <a:prstDash val="solid"/>
            <a:round/>
          </a:ln>
          <a:effectLst/>
        </c:spPr>
        <c:txPr>
          <a:bodyPr rot="-60000000" spcFirstLastPara="1" vertOverflow="ellipsis" vert="horz" wrap="square" anchor="ctr" anchorCtr="1"/>
          <a:lstStyle/>
          <a:p>
            <a:pPr>
              <a:defRPr sz="2700" b="0" i="0" u="none" strike="noStrike" kern="1200" baseline="0">
                <a:solidFill>
                  <a:schemeClr val="bg1"/>
                </a:solidFill>
                <a:latin typeface="+mn-lt"/>
                <a:ea typeface="+mn-ea"/>
                <a:cs typeface="+mn-cs"/>
              </a:defRPr>
            </a:pPr>
            <a:endParaRPr lang="en-US"/>
          </a:p>
        </c:txPr>
        <c:crossAx val="116165248"/>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2700">
          <a:solidFill>
            <a:schemeClr val="bg1"/>
          </a:solidFil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California Homeownership Rate</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1"/>
          <c:order val="0"/>
          <c:tx>
            <c:strRef>
              <c:f>Sheet1!$C$1</c:f>
              <c:strCache>
                <c:ptCount val="1"/>
                <c:pt idx="0">
                  <c:v>CA</c:v>
                </c:pt>
              </c:strCache>
            </c:strRef>
          </c:tx>
          <c:spPr>
            <a:solidFill>
              <a:schemeClr val="accent1"/>
            </a:solidFill>
            <a:ln w="44450">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Sheet1!$C$2:$C$17</c:f>
              <c:numCache>
                <c:formatCode>0.0%</c:formatCode>
                <c:ptCount val="16"/>
                <c:pt idx="0">
                  <c:v>0.58376047494947547</c:v>
                </c:pt>
                <c:pt idx="1">
                  <c:v>0.58428649574770986</c:v>
                </c:pt>
                <c:pt idx="2">
                  <c:v>0.58033327489396291</c:v>
                </c:pt>
                <c:pt idx="3">
                  <c:v>0.57066321286840427</c:v>
                </c:pt>
                <c:pt idx="4">
                  <c:v>0.56638632842039394</c:v>
                </c:pt>
                <c:pt idx="5">
                  <c:v>0.55751991337434303</c:v>
                </c:pt>
                <c:pt idx="6">
                  <c:v>0.55020481613865835</c:v>
                </c:pt>
                <c:pt idx="7">
                  <c:v>0.54208765313487339</c:v>
                </c:pt>
                <c:pt idx="8">
                  <c:v>0.53967099871792534</c:v>
                </c:pt>
                <c:pt idx="9">
                  <c:v>0.53798699486842505</c:v>
                </c:pt>
                <c:pt idx="10">
                  <c:v>0.53721681517899489</c:v>
                </c:pt>
                <c:pt idx="11">
                  <c:v>0.53780076639837104</c:v>
                </c:pt>
                <c:pt idx="12">
                  <c:v>0.54880758976794308</c:v>
                </c:pt>
                <c:pt idx="13">
                  <c:v>0.54908582874092349</c:v>
                </c:pt>
                <c:pt idx="14">
                  <c:v>0.54940941505273611</c:v>
                </c:pt>
                <c:pt idx="15">
                  <c:v>0.56145026418272725</c:v>
                </c:pt>
              </c:numCache>
            </c:numRef>
          </c:val>
          <c:extLst>
            <c:ext xmlns:c16="http://schemas.microsoft.com/office/drawing/2014/chart" uri="{C3380CC4-5D6E-409C-BE32-E72D297353CC}">
              <c16:uniqueId val="{00000001-0003-4CA3-BA91-D6F7B29D6CC9}"/>
            </c:ext>
          </c:extLst>
        </c:ser>
        <c:dLbls>
          <c:showLegendKey val="0"/>
          <c:showVal val="0"/>
          <c:showCatName val="0"/>
          <c:showSerName val="0"/>
          <c:showPercent val="0"/>
          <c:showBubbleSize val="0"/>
        </c:dLbls>
        <c:gapWidth val="150"/>
        <c:axId val="264590687"/>
        <c:axId val="264605247"/>
      </c:barChart>
      <c:catAx>
        <c:axId val="26459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64605247"/>
        <c:crosses val="autoZero"/>
        <c:auto val="1"/>
        <c:lblAlgn val="ctr"/>
        <c:lblOffset val="100"/>
        <c:noMultiLvlLbl val="0"/>
      </c:catAx>
      <c:valAx>
        <c:axId val="264605247"/>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64590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California Existing SFR Sales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  </c:v>
                </c:pt>
              </c:strCache>
            </c:strRef>
          </c:tx>
          <c:spPr>
            <a:solidFill>
              <a:schemeClr val="accent1"/>
            </a:solidFill>
            <a:ln>
              <a:noFill/>
            </a:ln>
            <a:effectLst>
              <a:outerShdw blurRad="50800" dist="38100" dir="2700000" algn="tl" rotWithShape="0">
                <a:prstClr val="black">
                  <a:alpha val="40000"/>
                </a:prstClr>
              </a:outerShdw>
            </a:effectLst>
          </c:spPr>
          <c:invertIfNegative val="0"/>
          <c:dPt>
            <c:idx val="11"/>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FE6-4D5E-8BCF-AE73E8D30685}"/>
              </c:ext>
            </c:extLst>
          </c:dPt>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E6-4D5E-8BCF-AE73E8D3068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Sheet1!$A$44:$A$55</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Sheet1!$B$44:$B$55</c:f>
              <c:numCache>
                <c:formatCode>General</c:formatCode>
                <c:ptCount val="12"/>
                <c:pt idx="0">
                  <c:v>416520</c:v>
                </c:pt>
                <c:pt idx="1">
                  <c:v>422550</c:v>
                </c:pt>
                <c:pt idx="2">
                  <c:v>439790</c:v>
                </c:pt>
                <c:pt idx="3">
                  <c:v>414900</c:v>
                </c:pt>
                <c:pt idx="4">
                  <c:v>382720</c:v>
                </c:pt>
                <c:pt idx="5">
                  <c:v>409410</c:v>
                </c:pt>
                <c:pt idx="6">
                  <c:v>417720</c:v>
                </c:pt>
                <c:pt idx="7">
                  <c:v>424890</c:v>
                </c:pt>
                <c:pt idx="8">
                  <c:v>402640</c:v>
                </c:pt>
                <c:pt idx="9">
                  <c:v>397960</c:v>
                </c:pt>
                <c:pt idx="10">
                  <c:v>411870</c:v>
                </c:pt>
                <c:pt idx="11">
                  <c:v>444500</c:v>
                </c:pt>
              </c:numCache>
            </c:numRef>
          </c:val>
          <c:extLst>
            <c:ext xmlns:c16="http://schemas.microsoft.com/office/drawing/2014/chart" uri="{C3380CC4-5D6E-409C-BE32-E72D297353CC}">
              <c16:uniqueId val="{00000000-B8DA-4712-B084-8847182C70E5}"/>
            </c:ext>
          </c:extLst>
        </c:ser>
        <c:dLbls>
          <c:showLegendKey val="0"/>
          <c:showVal val="0"/>
          <c:showCatName val="0"/>
          <c:showSerName val="0"/>
          <c:showPercent val="0"/>
          <c:showBubbleSize val="0"/>
        </c:dLbls>
        <c:gapWidth val="219"/>
        <c:overlap val="-27"/>
        <c:axId val="221473008"/>
        <c:axId val="221483824"/>
      </c:barChart>
      <c:catAx>
        <c:axId val="221473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21483824"/>
        <c:crosses val="autoZero"/>
        <c:auto val="1"/>
        <c:lblAlgn val="ctr"/>
        <c:lblOffset val="100"/>
        <c:noMultiLvlLbl val="0"/>
      </c:catAx>
      <c:valAx>
        <c:axId val="221483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21473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bg1"/>
                </a:solidFill>
                <a:latin typeface="+mn-lt"/>
                <a:ea typeface="+mn-ea"/>
                <a:cs typeface="+mn-cs"/>
              </a:defRPr>
            </a:pPr>
            <a:r>
              <a:rPr lang="en-US" dirty="0"/>
              <a:t>2021 Alameda County Existing SFR Sales Growth</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Growth</c:v>
                </c:pt>
              </c:strCache>
            </c:strRef>
          </c:tx>
          <c:spPr>
            <a:solidFill>
              <a:schemeClr val="accent1"/>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accent5"/>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4-BF74-45B5-A7FD-485A069134D1}"/>
              </c:ext>
            </c:extLst>
          </c:dPt>
          <c:dPt>
            <c:idx val="1"/>
            <c:invertIfNegative val="0"/>
            <c:bubble3D val="0"/>
            <c:spPr>
              <a:solidFill>
                <a:schemeClr val="accent3"/>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BF74-45B5-A7FD-485A069134D1}"/>
              </c:ext>
            </c:extLst>
          </c:dPt>
          <c:dPt>
            <c:idx val="13"/>
            <c:invertIfNegative val="0"/>
            <c:bubble3D val="0"/>
            <c:spPr>
              <a:solidFill>
                <a:srgbClr val="FF0000"/>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2D28-42AD-8DB0-4BED40FF015A}"/>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California</c:v>
                </c:pt>
                <c:pt idx="1">
                  <c:v>Alameda County</c:v>
                </c:pt>
                <c:pt idx="2">
                  <c:v>Oakland</c:v>
                </c:pt>
                <c:pt idx="3">
                  <c:v>Berkeley</c:v>
                </c:pt>
                <c:pt idx="4">
                  <c:v>Piedmont</c:v>
                </c:pt>
                <c:pt idx="5">
                  <c:v>Pleasanton</c:v>
                </c:pt>
                <c:pt idx="6">
                  <c:v>Fremont</c:v>
                </c:pt>
                <c:pt idx="7">
                  <c:v>Union City</c:v>
                </c:pt>
                <c:pt idx="8">
                  <c:v>Alameda</c:v>
                </c:pt>
                <c:pt idx="9">
                  <c:v>Newark</c:v>
                </c:pt>
                <c:pt idx="10">
                  <c:v>Livermore</c:v>
                </c:pt>
                <c:pt idx="11">
                  <c:v>Dublin</c:v>
                </c:pt>
                <c:pt idx="12">
                  <c:v>Albany</c:v>
                </c:pt>
                <c:pt idx="13">
                  <c:v>Castro Valley</c:v>
                </c:pt>
                <c:pt idx="14">
                  <c:v>San Leandro</c:v>
                </c:pt>
                <c:pt idx="15">
                  <c:v>San Lorenzo</c:v>
                </c:pt>
                <c:pt idx="16">
                  <c:v>Hayward</c:v>
                </c:pt>
                <c:pt idx="17">
                  <c:v>Emeryville</c:v>
                </c:pt>
              </c:strCache>
            </c:strRef>
          </c:cat>
          <c:val>
            <c:numRef>
              <c:f>Sheet1!$B$2:$B$19</c:f>
              <c:numCache>
                <c:formatCode>0.0%</c:formatCode>
                <c:ptCount val="18"/>
                <c:pt idx="0" formatCode="General">
                  <c:v>7.9263690973577994E-2</c:v>
                </c:pt>
                <c:pt idx="1">
                  <c:v>0.21458762327950587</c:v>
                </c:pt>
                <c:pt idx="2">
                  <c:v>0.25940212150433939</c:v>
                </c:pt>
                <c:pt idx="3">
                  <c:v>0.45331069609507635</c:v>
                </c:pt>
                <c:pt idx="4">
                  <c:v>0.19354838709677424</c:v>
                </c:pt>
                <c:pt idx="5">
                  <c:v>0.25148986889153746</c:v>
                </c:pt>
                <c:pt idx="6">
                  <c:v>0.43886925795053</c:v>
                </c:pt>
                <c:pt idx="7">
                  <c:v>0.30272952853598012</c:v>
                </c:pt>
                <c:pt idx="8">
                  <c:v>0.27255639097744355</c:v>
                </c:pt>
                <c:pt idx="9">
                  <c:v>0.33258426966292132</c:v>
                </c:pt>
                <c:pt idx="10">
                  <c:v>0.15420560747663559</c:v>
                </c:pt>
                <c:pt idx="11">
                  <c:v>0.20503144654088046</c:v>
                </c:pt>
                <c:pt idx="12">
                  <c:v>0.53703703703703698</c:v>
                </c:pt>
                <c:pt idx="13">
                  <c:v>-1.3445378151260456E-2</c:v>
                </c:pt>
                <c:pt idx="14">
                  <c:v>0.16481774960380347</c:v>
                </c:pt>
                <c:pt idx="15">
                  <c:v>0.1116279069767443</c:v>
                </c:pt>
                <c:pt idx="16">
                  <c:v>0.12101390024529834</c:v>
                </c:pt>
                <c:pt idx="17">
                  <c:v>0.3941605839416058</c:v>
                </c:pt>
              </c:numCache>
            </c:numRef>
          </c:val>
          <c:extLst>
            <c:ext xmlns:c16="http://schemas.microsoft.com/office/drawing/2014/chart" uri="{C3380CC4-5D6E-409C-BE32-E72D297353CC}">
              <c16:uniqueId val="{00000000-BF74-45B5-A7FD-485A069134D1}"/>
            </c:ext>
          </c:extLst>
        </c:ser>
        <c:dLbls>
          <c:showLegendKey val="0"/>
          <c:showVal val="0"/>
          <c:showCatName val="0"/>
          <c:showSerName val="0"/>
          <c:showPercent val="0"/>
          <c:showBubbleSize val="0"/>
        </c:dLbls>
        <c:gapWidth val="219"/>
        <c:overlap val="-27"/>
        <c:axId val="1730710576"/>
        <c:axId val="1730728880"/>
      </c:barChart>
      <c:catAx>
        <c:axId val="1730710576"/>
        <c:scaling>
          <c:orientation val="minMax"/>
        </c:scaling>
        <c:delete val="0"/>
        <c:axPos val="b"/>
        <c:numFmt formatCode="General" sourceLinked="1"/>
        <c:majorTickMark val="none"/>
        <c:minorTickMark val="none"/>
        <c:tickLblPos val="low"/>
        <c:spPr>
          <a:noFill/>
          <a:ln w="9525" cap="flat" cmpd="sng" algn="ctr">
            <a:solidFill>
              <a:schemeClr val="tx2">
                <a:lumMod val="90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730728880"/>
        <c:crosses val="autoZero"/>
        <c:auto val="1"/>
        <c:lblAlgn val="ctr"/>
        <c:lblOffset val="100"/>
        <c:noMultiLvlLbl val="0"/>
      </c:catAx>
      <c:valAx>
        <c:axId val="1730728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173071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0.46548</cdr:x>
      <cdr:y>0.24444</cdr:y>
    </cdr:from>
    <cdr:to>
      <cdr:x>0.93786</cdr:x>
      <cdr:y>0.32285</cdr:y>
    </cdr:to>
    <cdr:sp macro="" textlink="">
      <cdr:nvSpPr>
        <cdr:cNvPr id="2" name="TextBox 2"/>
        <cdr:cNvSpPr txBox="1"/>
      </cdr:nvSpPr>
      <cdr:spPr>
        <a:xfrm xmlns:a="http://schemas.openxmlformats.org/drawingml/2006/main">
          <a:off x="4576417" y="1583238"/>
          <a:ext cx="4644220" cy="50783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xmlns:a="http://schemas.openxmlformats.org/drawingml/2006/main">
          <a:r>
            <a:rPr lang="en-US" sz="2700" b="1" dirty="0">
              <a:solidFill>
                <a:schemeClr val="accent1"/>
              </a:solidFill>
              <a:latin typeface="+mn-lt"/>
            </a:rPr>
            <a:t>Long Run Average = 37.2%</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0.01179</cdr:y>
    </cdr:from>
    <cdr:to>
      <cdr:x>0.30954</cdr:x>
      <cdr:y>0.08763</cdr:y>
    </cdr:to>
    <cdr:sp macro="" textlink="">
      <cdr:nvSpPr>
        <cdr:cNvPr id="2" name="TextBox 2"/>
        <cdr:cNvSpPr txBox="1"/>
      </cdr:nvSpPr>
      <cdr:spPr>
        <a:xfrm xmlns:a="http://schemas.openxmlformats.org/drawingml/2006/main">
          <a:off x="-533400" y="47853"/>
          <a:ext cx="1344471"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xmlns:a="http://schemas.openxmlformats.org/drawingml/2006/main">
          <a:r>
            <a:rPr lang="en-US" sz="1400" dirty="0">
              <a:latin typeface="+mn-lt"/>
            </a:rPr>
            <a:t>% to Total Sales</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0.01179</cdr:y>
    </cdr:from>
    <cdr:to>
      <cdr:x>0.30954</cdr:x>
      <cdr:y>0.08763</cdr:y>
    </cdr:to>
    <cdr:sp macro="" textlink="">
      <cdr:nvSpPr>
        <cdr:cNvPr id="2" name="TextBox 2"/>
        <cdr:cNvSpPr txBox="1"/>
      </cdr:nvSpPr>
      <cdr:spPr>
        <a:xfrm xmlns:a="http://schemas.openxmlformats.org/drawingml/2006/main">
          <a:off x="-533400" y="47853"/>
          <a:ext cx="1344471"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xmlns:a="http://schemas.openxmlformats.org/drawingml/2006/main">
          <a:r>
            <a:rPr lang="en-US" sz="1400" dirty="0">
              <a:latin typeface="+mn-lt"/>
            </a:rPr>
            <a:t>% to Total Sales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uk-U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027185-10FB-4A57-B3F0-45136A811A24}" type="datetimeFigureOut">
              <a:rPr lang="uk-UA" smtClean="0"/>
              <a:t>23.02.2022</a:t>
            </a:fld>
            <a:endParaRPr lang="uk-U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uk-U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uk-U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404659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57066" indent="-291179" eaLnBrk="0" hangingPunct="0">
              <a:defRPr sz="2900">
                <a:solidFill>
                  <a:schemeClr val="tx1"/>
                </a:solidFill>
                <a:latin typeface="Times New Roman" pitchFamily="18" charset="0"/>
              </a:defRPr>
            </a:lvl2pPr>
            <a:lvl3pPr marL="1164717" indent="-232943" eaLnBrk="0" hangingPunct="0">
              <a:defRPr sz="2900">
                <a:solidFill>
                  <a:schemeClr val="tx1"/>
                </a:solidFill>
                <a:latin typeface="Times New Roman" pitchFamily="18" charset="0"/>
              </a:defRPr>
            </a:lvl3pPr>
            <a:lvl4pPr marL="1630604" indent="-232943" eaLnBrk="0" hangingPunct="0">
              <a:defRPr sz="2900">
                <a:solidFill>
                  <a:schemeClr val="tx1"/>
                </a:solidFill>
                <a:latin typeface="Times New Roman" pitchFamily="18" charset="0"/>
              </a:defRPr>
            </a:lvl4pPr>
            <a:lvl5pPr marL="2096491" indent="-232943" eaLnBrk="0" hangingPunct="0">
              <a:defRPr sz="2900">
                <a:solidFill>
                  <a:schemeClr val="tx1"/>
                </a:solidFill>
                <a:latin typeface="Times New Roman" pitchFamily="18" charset="0"/>
              </a:defRPr>
            </a:lvl5pPr>
            <a:lvl6pPr marL="2562377" indent="-232943" eaLnBrk="0" fontAlgn="base" hangingPunct="0">
              <a:spcBef>
                <a:spcPct val="0"/>
              </a:spcBef>
              <a:spcAft>
                <a:spcPct val="0"/>
              </a:spcAft>
              <a:defRPr sz="2900">
                <a:solidFill>
                  <a:schemeClr val="tx1"/>
                </a:solidFill>
                <a:latin typeface="Times New Roman" pitchFamily="18" charset="0"/>
              </a:defRPr>
            </a:lvl6pPr>
            <a:lvl7pPr marL="3028264" indent="-232943" eaLnBrk="0" fontAlgn="base" hangingPunct="0">
              <a:spcBef>
                <a:spcPct val="0"/>
              </a:spcBef>
              <a:spcAft>
                <a:spcPct val="0"/>
              </a:spcAft>
              <a:defRPr sz="2900">
                <a:solidFill>
                  <a:schemeClr val="tx1"/>
                </a:solidFill>
                <a:latin typeface="Times New Roman" pitchFamily="18" charset="0"/>
              </a:defRPr>
            </a:lvl7pPr>
            <a:lvl8pPr marL="3494151" indent="-232943" eaLnBrk="0" fontAlgn="base" hangingPunct="0">
              <a:spcBef>
                <a:spcPct val="0"/>
              </a:spcBef>
              <a:spcAft>
                <a:spcPct val="0"/>
              </a:spcAft>
              <a:defRPr sz="2900">
                <a:solidFill>
                  <a:schemeClr val="tx1"/>
                </a:solidFill>
                <a:latin typeface="Times New Roman" pitchFamily="18" charset="0"/>
              </a:defRPr>
            </a:lvl8pPr>
            <a:lvl9pPr marL="3960038" indent="-232943" eaLnBrk="0" fontAlgn="base" hangingPunct="0">
              <a:spcBef>
                <a:spcPct val="0"/>
              </a:spcBef>
              <a:spcAft>
                <a:spcPct val="0"/>
              </a:spcAft>
              <a:defRPr sz="2900">
                <a:solidFill>
                  <a:schemeClr val="tx1"/>
                </a:solidFill>
                <a:latin typeface="Times New Roman" pitchFamily="18" charset="0"/>
              </a:defRPr>
            </a:lvl9pPr>
          </a:lstStyle>
          <a:p>
            <a:pPr eaLnBrk="1" hangingPunct="1"/>
            <a:fld id="{92B55B7E-135A-45E3-94B3-433F8377544F}" type="slidenum">
              <a:rPr lang="en-US" sz="1300">
                <a:solidFill>
                  <a:prstClr val="black"/>
                </a:solidFill>
                <a:latin typeface="Arial Unicode MS" pitchFamily="34" charset="-128"/>
              </a:rPr>
              <a:pPr eaLnBrk="1" hangingPunct="1"/>
              <a:t>24</a:t>
            </a:fld>
            <a:endParaRPr lang="en-US" sz="1300">
              <a:solidFill>
                <a:prstClr val="black"/>
              </a:solidFill>
              <a:latin typeface="Arial Unicode MS" pitchFamily="34" charset="-128"/>
            </a:endParaRPr>
          </a:p>
        </p:txBody>
      </p:sp>
      <p:sp>
        <p:nvSpPr>
          <p:cNvPr id="68611" name="Rectangle 2"/>
          <p:cNvSpPr>
            <a:spLocks noGrp="1" noRot="1" noChangeAspect="1" noChangeArrowheads="1" noTextEdit="1"/>
          </p:cNvSpPr>
          <p:nvPr>
            <p:ph type="sldImg"/>
          </p:nvPr>
        </p:nvSpPr>
        <p:spPr>
          <a:xfrm>
            <a:off x="406400" y="696913"/>
            <a:ext cx="6197600" cy="3486150"/>
          </a:xfrm>
          <a:solidFill>
            <a:srgbClr val="FFFFFF"/>
          </a:solidFill>
          <a:ln/>
        </p:spPr>
      </p:sp>
      <p:sp>
        <p:nvSpPr>
          <p:cNvPr id="68612" name="Rectangle 3"/>
          <p:cNvSpPr>
            <a:spLocks noGrp="1" noChangeArrowheads="1"/>
          </p:cNvSpPr>
          <p:nvPr>
            <p:ph type="body" idx="1"/>
          </p:nvPr>
        </p:nvSpPr>
        <p:spPr>
          <a:noFill/>
        </p:spPr>
        <p:txBody>
          <a:bodyPr/>
          <a:lstStyle/>
          <a:p>
            <a:pPr>
              <a:buFontTx/>
              <a:buNone/>
              <a:tabLst>
                <a:tab pos="308974" algn="l"/>
              </a:tabLst>
            </a:pPr>
            <a:endParaRPr lang="en-US" sz="1500" dirty="0">
              <a:latin typeface="Arial" charset="0"/>
            </a:endParaRPr>
          </a:p>
        </p:txBody>
      </p:sp>
    </p:spTree>
    <p:extLst>
      <p:ext uri="{BB962C8B-B14F-4D97-AF65-F5344CB8AC3E}">
        <p14:creationId xmlns:p14="http://schemas.microsoft.com/office/powerpoint/2010/main" val="4072123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t>29</a:t>
            </a:fld>
            <a:endParaRPr lang="en-US"/>
          </a:p>
        </p:txBody>
      </p:sp>
    </p:spTree>
    <p:extLst>
      <p:ext uri="{BB962C8B-B14F-4D97-AF65-F5344CB8AC3E}">
        <p14:creationId xmlns:p14="http://schemas.microsoft.com/office/powerpoint/2010/main" val="1034051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57066" indent="-291179" eaLnBrk="0" hangingPunct="0">
              <a:defRPr sz="2900">
                <a:solidFill>
                  <a:schemeClr val="tx1"/>
                </a:solidFill>
                <a:latin typeface="Times New Roman" pitchFamily="18" charset="0"/>
              </a:defRPr>
            </a:lvl2pPr>
            <a:lvl3pPr marL="1164717" indent="-232943" eaLnBrk="0" hangingPunct="0">
              <a:defRPr sz="2900">
                <a:solidFill>
                  <a:schemeClr val="tx1"/>
                </a:solidFill>
                <a:latin typeface="Times New Roman" pitchFamily="18" charset="0"/>
              </a:defRPr>
            </a:lvl3pPr>
            <a:lvl4pPr marL="1630604" indent="-232943" eaLnBrk="0" hangingPunct="0">
              <a:defRPr sz="2900">
                <a:solidFill>
                  <a:schemeClr val="tx1"/>
                </a:solidFill>
                <a:latin typeface="Times New Roman" pitchFamily="18" charset="0"/>
              </a:defRPr>
            </a:lvl4pPr>
            <a:lvl5pPr marL="2096491" indent="-232943" eaLnBrk="0" hangingPunct="0">
              <a:defRPr sz="2900">
                <a:solidFill>
                  <a:schemeClr val="tx1"/>
                </a:solidFill>
                <a:latin typeface="Times New Roman" pitchFamily="18" charset="0"/>
              </a:defRPr>
            </a:lvl5pPr>
            <a:lvl6pPr marL="2562377" indent="-232943" eaLnBrk="0" fontAlgn="base" hangingPunct="0">
              <a:spcBef>
                <a:spcPct val="0"/>
              </a:spcBef>
              <a:spcAft>
                <a:spcPct val="0"/>
              </a:spcAft>
              <a:defRPr sz="2900">
                <a:solidFill>
                  <a:schemeClr val="tx1"/>
                </a:solidFill>
                <a:latin typeface="Times New Roman" pitchFamily="18" charset="0"/>
              </a:defRPr>
            </a:lvl6pPr>
            <a:lvl7pPr marL="3028264" indent="-232943" eaLnBrk="0" fontAlgn="base" hangingPunct="0">
              <a:spcBef>
                <a:spcPct val="0"/>
              </a:spcBef>
              <a:spcAft>
                <a:spcPct val="0"/>
              </a:spcAft>
              <a:defRPr sz="2900">
                <a:solidFill>
                  <a:schemeClr val="tx1"/>
                </a:solidFill>
                <a:latin typeface="Times New Roman" pitchFamily="18" charset="0"/>
              </a:defRPr>
            </a:lvl7pPr>
            <a:lvl8pPr marL="3494151" indent="-232943" eaLnBrk="0" fontAlgn="base" hangingPunct="0">
              <a:spcBef>
                <a:spcPct val="0"/>
              </a:spcBef>
              <a:spcAft>
                <a:spcPct val="0"/>
              </a:spcAft>
              <a:defRPr sz="2900">
                <a:solidFill>
                  <a:schemeClr val="tx1"/>
                </a:solidFill>
                <a:latin typeface="Times New Roman" pitchFamily="18" charset="0"/>
              </a:defRPr>
            </a:lvl8pPr>
            <a:lvl9pPr marL="3960038" indent="-232943" eaLnBrk="0" fontAlgn="base" hangingPunct="0">
              <a:spcBef>
                <a:spcPct val="0"/>
              </a:spcBef>
              <a:spcAft>
                <a:spcPct val="0"/>
              </a:spcAft>
              <a:defRPr sz="2900">
                <a:solidFill>
                  <a:schemeClr val="tx1"/>
                </a:solidFill>
                <a:latin typeface="Times New Roman" pitchFamily="18" charset="0"/>
              </a:defRPr>
            </a:lvl9pPr>
          </a:lstStyle>
          <a:p>
            <a:pPr eaLnBrk="1" hangingPunct="1"/>
            <a:fld id="{92B55B7E-135A-45E3-94B3-433F8377544F}" type="slidenum">
              <a:rPr lang="en-US" sz="1300">
                <a:solidFill>
                  <a:prstClr val="black"/>
                </a:solidFill>
                <a:latin typeface="Arial Unicode MS" pitchFamily="34" charset="-128"/>
              </a:rPr>
              <a:pPr eaLnBrk="1" hangingPunct="1"/>
              <a:t>30</a:t>
            </a:fld>
            <a:endParaRPr lang="en-US" sz="1300">
              <a:solidFill>
                <a:prstClr val="black"/>
              </a:solidFill>
              <a:latin typeface="Arial Unicode MS" pitchFamily="34" charset="-128"/>
            </a:endParaRPr>
          </a:p>
        </p:txBody>
      </p:sp>
      <p:sp>
        <p:nvSpPr>
          <p:cNvPr id="68611" name="Rectangle 2"/>
          <p:cNvSpPr>
            <a:spLocks noGrp="1" noRot="1" noChangeAspect="1" noChangeArrowheads="1" noTextEdit="1"/>
          </p:cNvSpPr>
          <p:nvPr>
            <p:ph type="sldImg"/>
          </p:nvPr>
        </p:nvSpPr>
        <p:spPr>
          <a:xfrm>
            <a:off x="406400" y="696913"/>
            <a:ext cx="6197600" cy="3486150"/>
          </a:xfrm>
          <a:solidFill>
            <a:srgbClr val="FFFFFF"/>
          </a:solidFill>
          <a:ln/>
        </p:spPr>
      </p:sp>
      <p:sp>
        <p:nvSpPr>
          <p:cNvPr id="68612" name="Rectangle 3"/>
          <p:cNvSpPr>
            <a:spLocks noGrp="1" noChangeArrowheads="1"/>
          </p:cNvSpPr>
          <p:nvPr>
            <p:ph type="body" idx="1"/>
          </p:nvPr>
        </p:nvSpPr>
        <p:spPr>
          <a:noFill/>
        </p:spPr>
        <p:txBody>
          <a:bodyPr/>
          <a:lstStyle/>
          <a:p>
            <a:pPr>
              <a:buFontTx/>
              <a:buChar char="•"/>
              <a:tabLst>
                <a:tab pos="308974" algn="l"/>
              </a:tabLst>
            </a:pPr>
            <a:endParaRPr lang="en-US" sz="1500" dirty="0">
              <a:latin typeface="Arial" charset="0"/>
            </a:endParaRPr>
          </a:p>
        </p:txBody>
      </p:sp>
    </p:spTree>
    <p:extLst>
      <p:ext uri="{BB962C8B-B14F-4D97-AF65-F5344CB8AC3E}">
        <p14:creationId xmlns:p14="http://schemas.microsoft.com/office/powerpoint/2010/main" val="2382066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000213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529941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EA613-35CE-4473-A243-24F5BB3358AF}" type="slidenum">
              <a:rPr lang="en-US" smtClean="0"/>
              <a:t>42</a:t>
            </a:fld>
            <a:endParaRPr lang="en-US"/>
          </a:p>
        </p:txBody>
      </p:sp>
    </p:spTree>
    <p:extLst>
      <p:ext uri="{BB962C8B-B14F-4D97-AF65-F5344CB8AC3E}">
        <p14:creationId xmlns:p14="http://schemas.microsoft.com/office/powerpoint/2010/main" val="2038867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212" eaLnBrk="0" hangingPunct="0">
              <a:defRPr sz="2800">
                <a:solidFill>
                  <a:schemeClr val="tx1"/>
                </a:solidFill>
                <a:latin typeface="Times New Roman" pitchFamily="18" charset="0"/>
              </a:defRPr>
            </a:lvl1pPr>
            <a:lvl2pPr marL="751241" indent="-288939" defTabSz="926212" eaLnBrk="0" hangingPunct="0">
              <a:defRPr sz="2800">
                <a:solidFill>
                  <a:schemeClr val="tx1"/>
                </a:solidFill>
                <a:latin typeface="Times New Roman" pitchFamily="18" charset="0"/>
              </a:defRPr>
            </a:lvl2pPr>
            <a:lvl3pPr marL="1155758" indent="-231151" defTabSz="926212" eaLnBrk="0" hangingPunct="0">
              <a:defRPr sz="2800">
                <a:solidFill>
                  <a:schemeClr val="tx1"/>
                </a:solidFill>
                <a:latin typeface="Times New Roman" pitchFamily="18" charset="0"/>
              </a:defRPr>
            </a:lvl3pPr>
            <a:lvl4pPr marL="1618061" indent="-231151" defTabSz="926212" eaLnBrk="0" hangingPunct="0">
              <a:defRPr sz="2800">
                <a:solidFill>
                  <a:schemeClr val="tx1"/>
                </a:solidFill>
                <a:latin typeface="Times New Roman" pitchFamily="18" charset="0"/>
              </a:defRPr>
            </a:lvl4pPr>
            <a:lvl5pPr marL="2080364" indent="-231151" defTabSz="926212" eaLnBrk="0" hangingPunct="0">
              <a:defRPr sz="2800">
                <a:solidFill>
                  <a:schemeClr val="tx1"/>
                </a:solidFill>
                <a:latin typeface="Times New Roman" pitchFamily="18" charset="0"/>
              </a:defRPr>
            </a:lvl5pPr>
            <a:lvl6pPr marL="2542665" indent="-231151" defTabSz="926212" eaLnBrk="0" fontAlgn="base" hangingPunct="0">
              <a:spcBef>
                <a:spcPct val="0"/>
              </a:spcBef>
              <a:spcAft>
                <a:spcPct val="0"/>
              </a:spcAft>
              <a:defRPr sz="2800">
                <a:solidFill>
                  <a:schemeClr val="tx1"/>
                </a:solidFill>
                <a:latin typeface="Times New Roman" pitchFamily="18" charset="0"/>
              </a:defRPr>
            </a:lvl6pPr>
            <a:lvl7pPr marL="3004969" indent="-231151" defTabSz="926212" eaLnBrk="0" fontAlgn="base" hangingPunct="0">
              <a:spcBef>
                <a:spcPct val="0"/>
              </a:spcBef>
              <a:spcAft>
                <a:spcPct val="0"/>
              </a:spcAft>
              <a:defRPr sz="2800">
                <a:solidFill>
                  <a:schemeClr val="tx1"/>
                </a:solidFill>
                <a:latin typeface="Times New Roman" pitchFamily="18" charset="0"/>
              </a:defRPr>
            </a:lvl7pPr>
            <a:lvl8pPr marL="3467272" indent="-231151" defTabSz="926212" eaLnBrk="0" fontAlgn="base" hangingPunct="0">
              <a:spcBef>
                <a:spcPct val="0"/>
              </a:spcBef>
              <a:spcAft>
                <a:spcPct val="0"/>
              </a:spcAft>
              <a:defRPr sz="2800">
                <a:solidFill>
                  <a:schemeClr val="tx1"/>
                </a:solidFill>
                <a:latin typeface="Times New Roman" pitchFamily="18" charset="0"/>
              </a:defRPr>
            </a:lvl8pPr>
            <a:lvl9pPr marL="3929576" indent="-231151" defTabSz="926212" eaLnBrk="0" fontAlgn="base" hangingPunct="0">
              <a:spcBef>
                <a:spcPct val="0"/>
              </a:spcBef>
              <a:spcAft>
                <a:spcPct val="0"/>
              </a:spcAft>
              <a:defRPr sz="2800">
                <a:solidFill>
                  <a:schemeClr val="tx1"/>
                </a:solidFill>
                <a:latin typeface="Times New Roman" pitchFamily="18" charset="0"/>
              </a:defRPr>
            </a:lvl9pPr>
          </a:lstStyle>
          <a:p>
            <a:pPr marL="0" marR="0" lvl="0" indent="0" algn="r" defTabSz="926212" rtl="0" eaLnBrk="1" fontAlgn="auto" latinLnBrk="0" hangingPunct="1">
              <a:lnSpc>
                <a:spcPct val="100000"/>
              </a:lnSpc>
              <a:spcBef>
                <a:spcPts val="0"/>
              </a:spcBef>
              <a:spcAft>
                <a:spcPts val="0"/>
              </a:spcAft>
              <a:buClrTx/>
              <a:buSzTx/>
              <a:buFontTx/>
              <a:buNone/>
              <a:tabLst/>
              <a:defRPr/>
            </a:pPr>
            <a:fld id="{E21B028A-8009-45D9-9FA7-4AB97E769AD8}" type="slidenum">
              <a:rPr kumimoji="0" lang="en-US" sz="1200" b="0" i="0" u="none" strike="noStrike" kern="1200" cap="none" spc="0" normalizeH="0" baseline="0" noProof="0">
                <a:ln>
                  <a:noFill/>
                </a:ln>
                <a:solidFill>
                  <a:prstClr val="black"/>
                </a:solidFill>
                <a:effectLst/>
                <a:uLnTx/>
                <a:uFillTx/>
                <a:latin typeface="Arial Unicode MS" pitchFamily="34" charset="-128"/>
                <a:ea typeface="+mn-ea"/>
                <a:cs typeface="+mn-cs"/>
              </a:rPr>
              <a:pPr marL="0" marR="0" lvl="0" indent="0" algn="r" defTabSz="926212"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Unicode MS" pitchFamily="34" charset="-128"/>
              <a:ea typeface="+mn-ea"/>
              <a:cs typeface="+mn-cs"/>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363" indent="-173363" defTabSz="924605">
              <a:buFont typeface="Arial" pitchFamily="34" charset="0"/>
              <a:buChar char="•"/>
              <a:defRPr/>
            </a:pPr>
            <a:r>
              <a:rPr lang="en-US" baseline="0" dirty="0"/>
              <a:t>%yes</a:t>
            </a:r>
          </a:p>
          <a:p>
            <a:pPr marL="173363" indent="-173363" defTabSz="924605">
              <a:buFont typeface="Arial" pitchFamily="34" charset="0"/>
              <a:buChar char="•"/>
              <a:defRPr/>
            </a:pPr>
            <a:r>
              <a:rPr lang="en-US" baseline="0" dirty="0"/>
              <a:t>September 2018-January 2020 n=300</a:t>
            </a:r>
          </a:p>
          <a:p>
            <a:pPr marL="173363" indent="-173363" defTabSz="924605">
              <a:buFont typeface="Arial" pitchFamily="34" charset="0"/>
              <a:buChar char="•"/>
              <a:defRPr/>
            </a:pPr>
            <a:r>
              <a:rPr lang="en-US" baseline="0" dirty="0"/>
              <a:t>February 2020 and beyond n=1,000</a:t>
            </a:r>
          </a:p>
          <a:p>
            <a:pPr marL="173363" marR="0" lvl="0" indent="-173363" algn="l" defTabSz="924605" rtl="0" eaLnBrk="1" fontAlgn="auto" latinLnBrk="0" hangingPunct="1">
              <a:lnSpc>
                <a:spcPct val="100000"/>
              </a:lnSpc>
              <a:spcBef>
                <a:spcPts val="0"/>
              </a:spcBef>
              <a:spcAft>
                <a:spcPts val="0"/>
              </a:spcAft>
              <a:buClrTx/>
              <a:buSzTx/>
              <a:buFont typeface="Arial" pitchFamily="34" charset="0"/>
              <a:buChar char="•"/>
              <a:tabLst/>
              <a:defRPr/>
            </a:pPr>
            <a:r>
              <a:rPr lang="en-US" baseline="0" dirty="0"/>
              <a:t>Feb-21 n=947</a:t>
            </a:r>
          </a:p>
          <a:p>
            <a:pPr marL="173363" indent="-173363" defTabSz="924605">
              <a:buFont typeface="Arial" pitchFamily="34" charset="0"/>
              <a:buChar char="•"/>
              <a:defRPr/>
            </a:pPr>
            <a:endParaRPr lang="en-US" baseline="0" dirty="0"/>
          </a:p>
        </p:txBody>
      </p:sp>
    </p:spTree>
    <p:extLst>
      <p:ext uri="{BB962C8B-B14F-4D97-AF65-F5344CB8AC3E}">
        <p14:creationId xmlns:p14="http://schemas.microsoft.com/office/powerpoint/2010/main" val="1949865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57066" indent="-291179" eaLnBrk="0" hangingPunct="0">
              <a:defRPr sz="2900">
                <a:solidFill>
                  <a:schemeClr val="tx1"/>
                </a:solidFill>
                <a:latin typeface="Times New Roman" pitchFamily="18" charset="0"/>
              </a:defRPr>
            </a:lvl2pPr>
            <a:lvl3pPr marL="1164717" indent="-232943" eaLnBrk="0" hangingPunct="0">
              <a:defRPr sz="2900">
                <a:solidFill>
                  <a:schemeClr val="tx1"/>
                </a:solidFill>
                <a:latin typeface="Times New Roman" pitchFamily="18" charset="0"/>
              </a:defRPr>
            </a:lvl3pPr>
            <a:lvl4pPr marL="1630604" indent="-232943" eaLnBrk="0" hangingPunct="0">
              <a:defRPr sz="2900">
                <a:solidFill>
                  <a:schemeClr val="tx1"/>
                </a:solidFill>
                <a:latin typeface="Times New Roman" pitchFamily="18" charset="0"/>
              </a:defRPr>
            </a:lvl4pPr>
            <a:lvl5pPr marL="2096491" indent="-232943" eaLnBrk="0" hangingPunct="0">
              <a:defRPr sz="2900">
                <a:solidFill>
                  <a:schemeClr val="tx1"/>
                </a:solidFill>
                <a:latin typeface="Times New Roman" pitchFamily="18" charset="0"/>
              </a:defRPr>
            </a:lvl5pPr>
            <a:lvl6pPr marL="2562377" indent="-232943" eaLnBrk="0" fontAlgn="base" hangingPunct="0">
              <a:spcBef>
                <a:spcPct val="0"/>
              </a:spcBef>
              <a:spcAft>
                <a:spcPct val="0"/>
              </a:spcAft>
              <a:defRPr sz="2900">
                <a:solidFill>
                  <a:schemeClr val="tx1"/>
                </a:solidFill>
                <a:latin typeface="Times New Roman" pitchFamily="18" charset="0"/>
              </a:defRPr>
            </a:lvl6pPr>
            <a:lvl7pPr marL="3028264" indent="-232943" eaLnBrk="0" fontAlgn="base" hangingPunct="0">
              <a:spcBef>
                <a:spcPct val="0"/>
              </a:spcBef>
              <a:spcAft>
                <a:spcPct val="0"/>
              </a:spcAft>
              <a:defRPr sz="2900">
                <a:solidFill>
                  <a:schemeClr val="tx1"/>
                </a:solidFill>
                <a:latin typeface="Times New Roman" pitchFamily="18" charset="0"/>
              </a:defRPr>
            </a:lvl7pPr>
            <a:lvl8pPr marL="3494151" indent="-232943" eaLnBrk="0" fontAlgn="base" hangingPunct="0">
              <a:spcBef>
                <a:spcPct val="0"/>
              </a:spcBef>
              <a:spcAft>
                <a:spcPct val="0"/>
              </a:spcAft>
              <a:defRPr sz="2900">
                <a:solidFill>
                  <a:schemeClr val="tx1"/>
                </a:solidFill>
                <a:latin typeface="Times New Roman" pitchFamily="18" charset="0"/>
              </a:defRPr>
            </a:lvl8pPr>
            <a:lvl9pPr marL="3960038" indent="-232943" eaLnBrk="0" fontAlgn="base" hangingPunct="0">
              <a:spcBef>
                <a:spcPct val="0"/>
              </a:spcBef>
              <a:spcAft>
                <a:spcPct val="0"/>
              </a:spcAft>
              <a:defRPr sz="2900">
                <a:solidFill>
                  <a:schemeClr val="tx1"/>
                </a:solidFill>
                <a:latin typeface="Times New Roman" pitchFamily="18" charset="0"/>
              </a:defRPr>
            </a:lvl9pPr>
          </a:lstStyle>
          <a:p>
            <a:pPr eaLnBrk="1" hangingPunct="1"/>
            <a:fld id="{92B55B7E-135A-45E3-94B3-433F8377544F}" type="slidenum">
              <a:rPr lang="en-US" sz="1300">
                <a:solidFill>
                  <a:prstClr val="black"/>
                </a:solidFill>
                <a:latin typeface="Arial Unicode MS" pitchFamily="34" charset="-128"/>
              </a:rPr>
              <a:pPr eaLnBrk="1" hangingPunct="1"/>
              <a:t>45</a:t>
            </a:fld>
            <a:endParaRPr lang="en-US" sz="1300">
              <a:solidFill>
                <a:prstClr val="black"/>
              </a:solidFill>
              <a:latin typeface="Arial Unicode MS" pitchFamily="34" charset="-128"/>
            </a:endParaRPr>
          </a:p>
        </p:txBody>
      </p:sp>
      <p:sp>
        <p:nvSpPr>
          <p:cNvPr id="68611" name="Rectangle 2"/>
          <p:cNvSpPr>
            <a:spLocks noGrp="1" noRot="1" noChangeAspect="1" noChangeArrowheads="1" noTextEdit="1"/>
          </p:cNvSpPr>
          <p:nvPr>
            <p:ph type="sldImg"/>
          </p:nvPr>
        </p:nvSpPr>
        <p:spPr>
          <a:xfrm>
            <a:off x="406400" y="696913"/>
            <a:ext cx="6197600" cy="3486150"/>
          </a:xfrm>
          <a:solidFill>
            <a:srgbClr val="FFFFFF"/>
          </a:solidFill>
          <a:ln/>
        </p:spPr>
      </p:sp>
      <p:sp>
        <p:nvSpPr>
          <p:cNvPr id="68612" name="Rectangle 3"/>
          <p:cNvSpPr>
            <a:spLocks noGrp="1" noChangeArrowheads="1"/>
          </p:cNvSpPr>
          <p:nvPr>
            <p:ph type="body" idx="1"/>
          </p:nvPr>
        </p:nvSpPr>
        <p:spPr>
          <a:noFill/>
        </p:spPr>
        <p:txBody>
          <a:bodyPr/>
          <a:lstStyle/>
          <a:p>
            <a:pPr>
              <a:buFontTx/>
              <a:buChar char="•"/>
              <a:tabLst>
                <a:tab pos="308974" algn="l"/>
              </a:tabLst>
            </a:pPr>
            <a:endParaRPr lang="en-US" sz="1500" dirty="0">
              <a:latin typeface="Arial" charset="0"/>
            </a:endParaRPr>
          </a:p>
        </p:txBody>
      </p:sp>
    </p:spTree>
    <p:extLst>
      <p:ext uri="{BB962C8B-B14F-4D97-AF65-F5344CB8AC3E}">
        <p14:creationId xmlns:p14="http://schemas.microsoft.com/office/powerpoint/2010/main" val="1814793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57066" indent="-291179" eaLnBrk="0" hangingPunct="0">
              <a:defRPr sz="2900">
                <a:solidFill>
                  <a:schemeClr val="tx1"/>
                </a:solidFill>
                <a:latin typeface="Times New Roman" pitchFamily="18" charset="0"/>
              </a:defRPr>
            </a:lvl2pPr>
            <a:lvl3pPr marL="1164717" indent="-232943" eaLnBrk="0" hangingPunct="0">
              <a:defRPr sz="2900">
                <a:solidFill>
                  <a:schemeClr val="tx1"/>
                </a:solidFill>
                <a:latin typeface="Times New Roman" pitchFamily="18" charset="0"/>
              </a:defRPr>
            </a:lvl3pPr>
            <a:lvl4pPr marL="1630604" indent="-232943" eaLnBrk="0" hangingPunct="0">
              <a:defRPr sz="2900">
                <a:solidFill>
                  <a:schemeClr val="tx1"/>
                </a:solidFill>
                <a:latin typeface="Times New Roman" pitchFamily="18" charset="0"/>
              </a:defRPr>
            </a:lvl4pPr>
            <a:lvl5pPr marL="2096491" indent="-232943" eaLnBrk="0" hangingPunct="0">
              <a:defRPr sz="2900">
                <a:solidFill>
                  <a:schemeClr val="tx1"/>
                </a:solidFill>
                <a:latin typeface="Times New Roman" pitchFamily="18" charset="0"/>
              </a:defRPr>
            </a:lvl5pPr>
            <a:lvl6pPr marL="2562377" indent="-232943" eaLnBrk="0" fontAlgn="base" hangingPunct="0">
              <a:spcBef>
                <a:spcPct val="0"/>
              </a:spcBef>
              <a:spcAft>
                <a:spcPct val="0"/>
              </a:spcAft>
              <a:defRPr sz="2900">
                <a:solidFill>
                  <a:schemeClr val="tx1"/>
                </a:solidFill>
                <a:latin typeface="Times New Roman" pitchFamily="18" charset="0"/>
              </a:defRPr>
            </a:lvl6pPr>
            <a:lvl7pPr marL="3028264" indent="-232943" eaLnBrk="0" fontAlgn="base" hangingPunct="0">
              <a:spcBef>
                <a:spcPct val="0"/>
              </a:spcBef>
              <a:spcAft>
                <a:spcPct val="0"/>
              </a:spcAft>
              <a:defRPr sz="2900">
                <a:solidFill>
                  <a:schemeClr val="tx1"/>
                </a:solidFill>
                <a:latin typeface="Times New Roman" pitchFamily="18" charset="0"/>
              </a:defRPr>
            </a:lvl7pPr>
            <a:lvl8pPr marL="3494151" indent="-232943" eaLnBrk="0" fontAlgn="base" hangingPunct="0">
              <a:spcBef>
                <a:spcPct val="0"/>
              </a:spcBef>
              <a:spcAft>
                <a:spcPct val="0"/>
              </a:spcAft>
              <a:defRPr sz="2900">
                <a:solidFill>
                  <a:schemeClr val="tx1"/>
                </a:solidFill>
                <a:latin typeface="Times New Roman" pitchFamily="18" charset="0"/>
              </a:defRPr>
            </a:lvl8pPr>
            <a:lvl9pPr marL="3960038" indent="-232943" eaLnBrk="0" fontAlgn="base" hangingPunct="0">
              <a:spcBef>
                <a:spcPct val="0"/>
              </a:spcBef>
              <a:spcAft>
                <a:spcPct val="0"/>
              </a:spcAft>
              <a:defRPr sz="2900">
                <a:solidFill>
                  <a:schemeClr val="tx1"/>
                </a:solidFill>
                <a:latin typeface="Times New Roman" pitchFamily="18" charset="0"/>
              </a:defRPr>
            </a:lvl9pPr>
          </a:lstStyle>
          <a:p>
            <a:pPr eaLnBrk="1" hangingPunct="1"/>
            <a:fld id="{92B55B7E-135A-45E3-94B3-433F8377544F}" type="slidenum">
              <a:rPr lang="en-US" sz="1300">
                <a:solidFill>
                  <a:prstClr val="black"/>
                </a:solidFill>
                <a:latin typeface="Arial Unicode MS" pitchFamily="34" charset="-128"/>
              </a:rPr>
              <a:pPr eaLnBrk="1" hangingPunct="1"/>
              <a:t>46</a:t>
            </a:fld>
            <a:endParaRPr lang="en-US" sz="1300">
              <a:solidFill>
                <a:prstClr val="black"/>
              </a:solidFill>
              <a:latin typeface="Arial Unicode MS" pitchFamily="34" charset="-128"/>
            </a:endParaRPr>
          </a:p>
        </p:txBody>
      </p:sp>
      <p:sp>
        <p:nvSpPr>
          <p:cNvPr id="68611" name="Rectangle 2"/>
          <p:cNvSpPr>
            <a:spLocks noGrp="1" noRot="1" noChangeAspect="1" noChangeArrowheads="1" noTextEdit="1"/>
          </p:cNvSpPr>
          <p:nvPr>
            <p:ph type="sldImg"/>
          </p:nvPr>
        </p:nvSpPr>
        <p:spPr>
          <a:xfrm>
            <a:off x="406400" y="696913"/>
            <a:ext cx="6197600" cy="3486150"/>
          </a:xfrm>
          <a:solidFill>
            <a:srgbClr val="FFFFFF"/>
          </a:solidFill>
          <a:ln/>
        </p:spPr>
      </p:sp>
      <p:sp>
        <p:nvSpPr>
          <p:cNvPr id="68612" name="Rectangle 3"/>
          <p:cNvSpPr>
            <a:spLocks noGrp="1" noChangeArrowheads="1"/>
          </p:cNvSpPr>
          <p:nvPr>
            <p:ph type="body" idx="1"/>
          </p:nvPr>
        </p:nvSpPr>
        <p:spPr>
          <a:noFill/>
        </p:spPr>
        <p:txBody>
          <a:bodyPr/>
          <a:lstStyle/>
          <a:p>
            <a:pPr>
              <a:buFontTx/>
              <a:buChar char="•"/>
              <a:tabLst>
                <a:tab pos="308974" algn="l"/>
              </a:tabLst>
            </a:pPr>
            <a:endParaRPr lang="en-US" sz="1500" dirty="0">
              <a:latin typeface="Arial" charset="0"/>
            </a:endParaRPr>
          </a:p>
        </p:txBody>
      </p:sp>
    </p:spTree>
    <p:extLst>
      <p:ext uri="{BB962C8B-B14F-4D97-AF65-F5344CB8AC3E}">
        <p14:creationId xmlns:p14="http://schemas.microsoft.com/office/powerpoint/2010/main" val="4072090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57066" indent="-291179" eaLnBrk="0" hangingPunct="0">
              <a:defRPr sz="2900">
                <a:solidFill>
                  <a:schemeClr val="tx1"/>
                </a:solidFill>
                <a:latin typeface="Times New Roman" pitchFamily="18" charset="0"/>
              </a:defRPr>
            </a:lvl2pPr>
            <a:lvl3pPr marL="1164717" indent="-232943" eaLnBrk="0" hangingPunct="0">
              <a:defRPr sz="2900">
                <a:solidFill>
                  <a:schemeClr val="tx1"/>
                </a:solidFill>
                <a:latin typeface="Times New Roman" pitchFamily="18" charset="0"/>
              </a:defRPr>
            </a:lvl3pPr>
            <a:lvl4pPr marL="1630604" indent="-232943" eaLnBrk="0" hangingPunct="0">
              <a:defRPr sz="2900">
                <a:solidFill>
                  <a:schemeClr val="tx1"/>
                </a:solidFill>
                <a:latin typeface="Times New Roman" pitchFamily="18" charset="0"/>
              </a:defRPr>
            </a:lvl4pPr>
            <a:lvl5pPr marL="2096491" indent="-232943" eaLnBrk="0" hangingPunct="0">
              <a:defRPr sz="2900">
                <a:solidFill>
                  <a:schemeClr val="tx1"/>
                </a:solidFill>
                <a:latin typeface="Times New Roman" pitchFamily="18" charset="0"/>
              </a:defRPr>
            </a:lvl5pPr>
            <a:lvl6pPr marL="2562377" indent="-232943" eaLnBrk="0" fontAlgn="base" hangingPunct="0">
              <a:spcBef>
                <a:spcPct val="0"/>
              </a:spcBef>
              <a:spcAft>
                <a:spcPct val="0"/>
              </a:spcAft>
              <a:defRPr sz="2900">
                <a:solidFill>
                  <a:schemeClr val="tx1"/>
                </a:solidFill>
                <a:latin typeface="Times New Roman" pitchFamily="18" charset="0"/>
              </a:defRPr>
            </a:lvl6pPr>
            <a:lvl7pPr marL="3028264" indent="-232943" eaLnBrk="0" fontAlgn="base" hangingPunct="0">
              <a:spcBef>
                <a:spcPct val="0"/>
              </a:spcBef>
              <a:spcAft>
                <a:spcPct val="0"/>
              </a:spcAft>
              <a:defRPr sz="2900">
                <a:solidFill>
                  <a:schemeClr val="tx1"/>
                </a:solidFill>
                <a:latin typeface="Times New Roman" pitchFamily="18" charset="0"/>
              </a:defRPr>
            </a:lvl7pPr>
            <a:lvl8pPr marL="3494151" indent="-232943" eaLnBrk="0" fontAlgn="base" hangingPunct="0">
              <a:spcBef>
                <a:spcPct val="0"/>
              </a:spcBef>
              <a:spcAft>
                <a:spcPct val="0"/>
              </a:spcAft>
              <a:defRPr sz="2900">
                <a:solidFill>
                  <a:schemeClr val="tx1"/>
                </a:solidFill>
                <a:latin typeface="Times New Roman" pitchFamily="18" charset="0"/>
              </a:defRPr>
            </a:lvl8pPr>
            <a:lvl9pPr marL="3960038" indent="-232943" eaLnBrk="0" fontAlgn="base" hangingPunct="0">
              <a:spcBef>
                <a:spcPct val="0"/>
              </a:spcBef>
              <a:spcAft>
                <a:spcPct val="0"/>
              </a:spcAft>
              <a:defRPr sz="2900">
                <a:solidFill>
                  <a:schemeClr val="tx1"/>
                </a:solidFill>
                <a:latin typeface="Times New Roman" pitchFamily="18" charset="0"/>
              </a:defRPr>
            </a:lvl9pPr>
          </a:lstStyle>
          <a:p>
            <a:pPr eaLnBrk="1" hangingPunct="1"/>
            <a:fld id="{92B55B7E-135A-45E3-94B3-433F8377544F}" type="slidenum">
              <a:rPr lang="en-US" sz="1300">
                <a:solidFill>
                  <a:prstClr val="black"/>
                </a:solidFill>
                <a:latin typeface="Arial Unicode MS" pitchFamily="34" charset="-128"/>
              </a:rPr>
              <a:pPr eaLnBrk="1" hangingPunct="1"/>
              <a:t>47</a:t>
            </a:fld>
            <a:endParaRPr lang="en-US" sz="1300">
              <a:solidFill>
                <a:prstClr val="black"/>
              </a:solidFill>
              <a:latin typeface="Arial Unicode MS" pitchFamily="34" charset="-128"/>
            </a:endParaRPr>
          </a:p>
        </p:txBody>
      </p:sp>
      <p:sp>
        <p:nvSpPr>
          <p:cNvPr id="68611" name="Rectangle 2"/>
          <p:cNvSpPr>
            <a:spLocks noGrp="1" noRot="1" noChangeAspect="1" noChangeArrowheads="1" noTextEdit="1"/>
          </p:cNvSpPr>
          <p:nvPr>
            <p:ph type="sldImg"/>
          </p:nvPr>
        </p:nvSpPr>
        <p:spPr>
          <a:xfrm>
            <a:off x="406400" y="696913"/>
            <a:ext cx="6197600" cy="3486150"/>
          </a:xfrm>
          <a:solidFill>
            <a:srgbClr val="FFFFFF"/>
          </a:solidFill>
          <a:ln/>
        </p:spPr>
      </p:sp>
      <p:sp>
        <p:nvSpPr>
          <p:cNvPr id="68612" name="Rectangle 3"/>
          <p:cNvSpPr>
            <a:spLocks noGrp="1" noChangeArrowheads="1"/>
          </p:cNvSpPr>
          <p:nvPr>
            <p:ph type="body" idx="1"/>
          </p:nvPr>
        </p:nvSpPr>
        <p:spPr>
          <a:noFill/>
        </p:spPr>
        <p:txBody>
          <a:bodyPr/>
          <a:lstStyle/>
          <a:p>
            <a:pPr>
              <a:buFontTx/>
              <a:buChar char="•"/>
              <a:tabLst>
                <a:tab pos="308974" algn="l"/>
              </a:tabLst>
            </a:pPr>
            <a:endParaRPr lang="en-US" sz="1500" dirty="0">
              <a:latin typeface="Arial" charset="0"/>
            </a:endParaRPr>
          </a:p>
        </p:txBody>
      </p:sp>
    </p:spTree>
    <p:extLst>
      <p:ext uri="{BB962C8B-B14F-4D97-AF65-F5344CB8AC3E}">
        <p14:creationId xmlns:p14="http://schemas.microsoft.com/office/powerpoint/2010/main" val="4260777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721117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60301-7DCB-4910-9D81-3D7BAF0B99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472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60301-7DCB-4910-9D81-3D7BAF0B99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621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048F0E-59E4-4A86-BE40-E9C41F06D9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308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060839" y="8978773"/>
            <a:ext cx="3105348" cy="47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31" tIns="47466" rIns="94931" bIns="4746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AEB0D645-5479-43DB-965A-05853DA72CB4}" type="slidenum">
              <a:rPr lang="en-US" sz="1200">
                <a:solidFill>
                  <a:prstClr val="black"/>
                </a:solidFill>
              </a:rPr>
              <a:pPr algn="r" eaLnBrk="1" fontAlgn="base" hangingPunct="1">
                <a:spcBef>
                  <a:spcPct val="0"/>
                </a:spcBef>
                <a:spcAft>
                  <a:spcPct val="0"/>
                </a:spcAft>
              </a:pPr>
              <a:t>9</a:t>
            </a:fld>
            <a:endParaRPr lang="en-US" sz="1200">
              <a:solidFill>
                <a:prstClr val="black"/>
              </a:solidFill>
            </a:endParaRPr>
          </a:p>
        </p:txBody>
      </p:sp>
      <p:sp>
        <p:nvSpPr>
          <p:cNvPr id="48131" name="Rectangle 2"/>
          <p:cNvSpPr>
            <a:spLocks noGrp="1" noRot="1" noChangeAspect="1" noChangeArrowheads="1" noTextEdit="1"/>
          </p:cNvSpPr>
          <p:nvPr>
            <p:ph type="sldImg"/>
          </p:nvPr>
        </p:nvSpPr>
        <p:spPr>
          <a:xfrm>
            <a:off x="431800" y="709613"/>
            <a:ext cx="6305550" cy="3546475"/>
          </a:xfrm>
          <a:ln/>
        </p:spPr>
      </p:sp>
      <p:sp>
        <p:nvSpPr>
          <p:cNvPr id="48132" name="Rectangle 3"/>
          <p:cNvSpPr>
            <a:spLocks noGrp="1" noChangeArrowheads="1"/>
          </p:cNvSpPr>
          <p:nvPr>
            <p:ph type="body" idx="1"/>
          </p:nvPr>
        </p:nvSpPr>
        <p:spPr>
          <a:xfrm>
            <a:off x="953835" y="4489387"/>
            <a:ext cx="5258522" cy="4251463"/>
          </a:xfrm>
          <a:noFill/>
        </p:spPr>
        <p:txBody>
          <a:bodyPr/>
          <a:lstStyle/>
          <a:p>
            <a:pPr marL="180033" indent="-180033">
              <a:buFont typeface="Arial" pitchFamily="34" charset="0"/>
              <a:buChar char="•"/>
            </a:pPr>
            <a:endParaRPr lang="en-US" b="0" i="0" dirty="0"/>
          </a:p>
        </p:txBody>
      </p:sp>
    </p:spTree>
    <p:extLst>
      <p:ext uri="{BB962C8B-B14F-4D97-AF65-F5344CB8AC3E}">
        <p14:creationId xmlns:p14="http://schemas.microsoft.com/office/powerpoint/2010/main" val="141177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schemeClr>
                </a:solidFill>
                <a:latin typeface="Century Gothic" panose="020B0502020202020204" pitchFamily="34" charset="0"/>
              </a:rPr>
              <a:t>*Sales are seasonally adjusted and annualized </a:t>
            </a:r>
          </a:p>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409629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000213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212" eaLnBrk="0" hangingPunct="0">
              <a:defRPr sz="2800">
                <a:solidFill>
                  <a:schemeClr val="tx1"/>
                </a:solidFill>
                <a:latin typeface="Times New Roman" pitchFamily="18" charset="0"/>
              </a:defRPr>
            </a:lvl1pPr>
            <a:lvl2pPr marL="751241" indent="-288939" defTabSz="926212" eaLnBrk="0" hangingPunct="0">
              <a:defRPr sz="2800">
                <a:solidFill>
                  <a:schemeClr val="tx1"/>
                </a:solidFill>
                <a:latin typeface="Times New Roman" pitchFamily="18" charset="0"/>
              </a:defRPr>
            </a:lvl2pPr>
            <a:lvl3pPr marL="1155758" indent="-231151" defTabSz="926212" eaLnBrk="0" hangingPunct="0">
              <a:defRPr sz="2800">
                <a:solidFill>
                  <a:schemeClr val="tx1"/>
                </a:solidFill>
                <a:latin typeface="Times New Roman" pitchFamily="18" charset="0"/>
              </a:defRPr>
            </a:lvl3pPr>
            <a:lvl4pPr marL="1618061" indent="-231151" defTabSz="926212" eaLnBrk="0" hangingPunct="0">
              <a:defRPr sz="2800">
                <a:solidFill>
                  <a:schemeClr val="tx1"/>
                </a:solidFill>
                <a:latin typeface="Times New Roman" pitchFamily="18" charset="0"/>
              </a:defRPr>
            </a:lvl4pPr>
            <a:lvl5pPr marL="2080364" indent="-231151" defTabSz="926212" eaLnBrk="0" hangingPunct="0">
              <a:defRPr sz="2800">
                <a:solidFill>
                  <a:schemeClr val="tx1"/>
                </a:solidFill>
                <a:latin typeface="Times New Roman" pitchFamily="18" charset="0"/>
              </a:defRPr>
            </a:lvl5pPr>
            <a:lvl6pPr marL="2542665" indent="-231151" defTabSz="926212" eaLnBrk="0" fontAlgn="base" hangingPunct="0">
              <a:spcBef>
                <a:spcPct val="0"/>
              </a:spcBef>
              <a:spcAft>
                <a:spcPct val="0"/>
              </a:spcAft>
              <a:defRPr sz="2800">
                <a:solidFill>
                  <a:schemeClr val="tx1"/>
                </a:solidFill>
                <a:latin typeface="Times New Roman" pitchFamily="18" charset="0"/>
              </a:defRPr>
            </a:lvl6pPr>
            <a:lvl7pPr marL="3004969" indent="-231151" defTabSz="926212" eaLnBrk="0" fontAlgn="base" hangingPunct="0">
              <a:spcBef>
                <a:spcPct val="0"/>
              </a:spcBef>
              <a:spcAft>
                <a:spcPct val="0"/>
              </a:spcAft>
              <a:defRPr sz="2800">
                <a:solidFill>
                  <a:schemeClr val="tx1"/>
                </a:solidFill>
                <a:latin typeface="Times New Roman" pitchFamily="18" charset="0"/>
              </a:defRPr>
            </a:lvl7pPr>
            <a:lvl8pPr marL="3467272" indent="-231151" defTabSz="926212" eaLnBrk="0" fontAlgn="base" hangingPunct="0">
              <a:spcBef>
                <a:spcPct val="0"/>
              </a:spcBef>
              <a:spcAft>
                <a:spcPct val="0"/>
              </a:spcAft>
              <a:defRPr sz="2800">
                <a:solidFill>
                  <a:schemeClr val="tx1"/>
                </a:solidFill>
                <a:latin typeface="Times New Roman" pitchFamily="18" charset="0"/>
              </a:defRPr>
            </a:lvl8pPr>
            <a:lvl9pPr marL="3929576" indent="-231151" defTabSz="926212" eaLnBrk="0" fontAlgn="base" hangingPunct="0">
              <a:spcBef>
                <a:spcPct val="0"/>
              </a:spcBef>
              <a:spcAft>
                <a:spcPct val="0"/>
              </a:spcAft>
              <a:defRPr sz="2800">
                <a:solidFill>
                  <a:schemeClr val="tx1"/>
                </a:solidFill>
                <a:latin typeface="Times New Roman" pitchFamily="18" charset="0"/>
              </a:defRPr>
            </a:lvl9pPr>
          </a:lstStyle>
          <a:p>
            <a:pPr marL="0" marR="0" lvl="0" indent="0" algn="r" defTabSz="926212" rtl="0" eaLnBrk="1" fontAlgn="auto" latinLnBrk="0" hangingPunct="1">
              <a:lnSpc>
                <a:spcPct val="100000"/>
              </a:lnSpc>
              <a:spcBef>
                <a:spcPts val="0"/>
              </a:spcBef>
              <a:spcAft>
                <a:spcPts val="0"/>
              </a:spcAft>
              <a:buClrTx/>
              <a:buSzTx/>
              <a:buFontTx/>
              <a:buNone/>
              <a:tabLst/>
              <a:defRPr/>
            </a:pPr>
            <a:fld id="{E21B028A-8009-45D9-9FA7-4AB97E769AD8}" type="slidenum">
              <a:rPr kumimoji="0" lang="en-US" sz="1200" b="0" i="0" u="none" strike="noStrike" kern="1200" cap="none" spc="0" normalizeH="0" baseline="0" noProof="0">
                <a:ln>
                  <a:noFill/>
                </a:ln>
                <a:solidFill>
                  <a:prstClr val="black"/>
                </a:solidFill>
                <a:effectLst/>
                <a:uLnTx/>
                <a:uFillTx/>
                <a:latin typeface="Arial Unicode MS" pitchFamily="34" charset="-128"/>
                <a:ea typeface="+mn-ea"/>
                <a:cs typeface="+mn-cs"/>
              </a:rPr>
              <a:pPr marL="0" marR="0" lvl="0" indent="0" algn="r" defTabSz="926212"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Unicode MS" pitchFamily="34" charset="-128"/>
              <a:ea typeface="+mn-ea"/>
              <a:cs typeface="+mn-cs"/>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363" indent="-173363" defTabSz="924605">
              <a:buFont typeface="Arial" pitchFamily="34" charset="0"/>
              <a:buChar char="•"/>
              <a:defRPr/>
            </a:pPr>
            <a:r>
              <a:rPr lang="en-US" baseline="0" dirty="0"/>
              <a:t>Lowest weeks on MLS since 2013</a:t>
            </a:r>
          </a:p>
          <a:p>
            <a:pPr marL="173363" indent="-173363" defTabSz="924605">
              <a:buFont typeface="Arial" pitchFamily="34" charset="0"/>
              <a:buChar char="•"/>
              <a:defRPr/>
            </a:pPr>
            <a:r>
              <a:rPr lang="en-US" baseline="0" dirty="0"/>
              <a:t>Median price discount dipped</a:t>
            </a:r>
          </a:p>
          <a:p>
            <a:pPr marL="173363" indent="-173363" defTabSz="924605">
              <a:buFont typeface="Arial" pitchFamily="34" charset="0"/>
              <a:buChar char="•"/>
              <a:defRPr/>
            </a:pPr>
            <a:r>
              <a:rPr lang="en-US" baseline="0" dirty="0"/>
              <a:t>Biggest share of sales with sold price above asking price in 7 years</a:t>
            </a:r>
          </a:p>
        </p:txBody>
      </p:sp>
    </p:spTree>
    <p:extLst>
      <p:ext uri="{BB962C8B-B14F-4D97-AF65-F5344CB8AC3E}">
        <p14:creationId xmlns:p14="http://schemas.microsoft.com/office/powerpoint/2010/main" val="755662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5A334F-941E-4AA5-AA41-BB05D867313C}" type="slidenum">
              <a:rPr lang="en-US" smtClean="0"/>
              <a:pPr/>
              <a:t>18</a:t>
            </a:fld>
            <a:endParaRPr lang="en-US"/>
          </a:p>
        </p:txBody>
      </p:sp>
    </p:spTree>
    <p:extLst>
      <p:ext uri="{BB962C8B-B14F-4D97-AF65-F5344CB8AC3E}">
        <p14:creationId xmlns:p14="http://schemas.microsoft.com/office/powerpoint/2010/main" val="1935009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060839" y="8978773"/>
            <a:ext cx="3105348" cy="47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31" tIns="47466" rIns="94931" bIns="47466"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AEB0D645-5479-43DB-965A-05853DA72CB4}" type="slidenum">
              <a:rPr lang="en-US" sz="1200">
                <a:solidFill>
                  <a:prstClr val="black"/>
                </a:solidFill>
              </a:rPr>
              <a:pPr algn="r" eaLnBrk="1" fontAlgn="base" hangingPunct="1">
                <a:spcBef>
                  <a:spcPct val="0"/>
                </a:spcBef>
                <a:spcAft>
                  <a:spcPct val="0"/>
                </a:spcAft>
              </a:pPr>
              <a:t>20</a:t>
            </a:fld>
            <a:endParaRPr lang="en-US" sz="1200">
              <a:solidFill>
                <a:prstClr val="black"/>
              </a:solidFill>
            </a:endParaRPr>
          </a:p>
        </p:txBody>
      </p:sp>
      <p:sp>
        <p:nvSpPr>
          <p:cNvPr id="48131" name="Rectangle 2"/>
          <p:cNvSpPr>
            <a:spLocks noGrp="1" noRot="1" noChangeAspect="1" noChangeArrowheads="1" noTextEdit="1"/>
          </p:cNvSpPr>
          <p:nvPr>
            <p:ph type="sldImg"/>
          </p:nvPr>
        </p:nvSpPr>
        <p:spPr>
          <a:xfrm>
            <a:off x="431800" y="709613"/>
            <a:ext cx="6305550" cy="3546475"/>
          </a:xfrm>
          <a:ln/>
        </p:spPr>
      </p:sp>
      <p:sp>
        <p:nvSpPr>
          <p:cNvPr id="48132" name="Rectangle 3"/>
          <p:cNvSpPr>
            <a:spLocks noGrp="1" noChangeArrowheads="1"/>
          </p:cNvSpPr>
          <p:nvPr>
            <p:ph type="body" idx="1"/>
          </p:nvPr>
        </p:nvSpPr>
        <p:spPr>
          <a:xfrm>
            <a:off x="953835" y="4489387"/>
            <a:ext cx="5258522" cy="4251463"/>
          </a:xfrm>
          <a:noFill/>
        </p:spPr>
        <p:txBody>
          <a:bodyPr/>
          <a:lstStyle/>
          <a:p>
            <a:pPr marL="180033" indent="-180033">
              <a:buFont typeface="Arial" pitchFamily="34" charset="0"/>
              <a:buChar char="•"/>
            </a:pPr>
            <a:endParaRPr lang="en-US" b="0" i="0" dirty="0"/>
          </a:p>
        </p:txBody>
      </p:sp>
    </p:spTree>
    <p:extLst>
      <p:ext uri="{BB962C8B-B14F-4D97-AF65-F5344CB8AC3E}">
        <p14:creationId xmlns:p14="http://schemas.microsoft.com/office/powerpoint/2010/main" val="1920797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57066" indent="-291179" eaLnBrk="0" hangingPunct="0">
              <a:defRPr sz="2900">
                <a:solidFill>
                  <a:schemeClr val="tx1"/>
                </a:solidFill>
                <a:latin typeface="Times New Roman" pitchFamily="18" charset="0"/>
              </a:defRPr>
            </a:lvl2pPr>
            <a:lvl3pPr marL="1164717" indent="-232943" eaLnBrk="0" hangingPunct="0">
              <a:defRPr sz="2900">
                <a:solidFill>
                  <a:schemeClr val="tx1"/>
                </a:solidFill>
                <a:latin typeface="Times New Roman" pitchFamily="18" charset="0"/>
              </a:defRPr>
            </a:lvl3pPr>
            <a:lvl4pPr marL="1630604" indent="-232943" eaLnBrk="0" hangingPunct="0">
              <a:defRPr sz="2900">
                <a:solidFill>
                  <a:schemeClr val="tx1"/>
                </a:solidFill>
                <a:latin typeface="Times New Roman" pitchFamily="18" charset="0"/>
              </a:defRPr>
            </a:lvl4pPr>
            <a:lvl5pPr marL="2096491" indent="-232943" eaLnBrk="0" hangingPunct="0">
              <a:defRPr sz="2900">
                <a:solidFill>
                  <a:schemeClr val="tx1"/>
                </a:solidFill>
                <a:latin typeface="Times New Roman" pitchFamily="18" charset="0"/>
              </a:defRPr>
            </a:lvl5pPr>
            <a:lvl6pPr marL="2562377" indent="-232943" eaLnBrk="0" fontAlgn="base" hangingPunct="0">
              <a:spcBef>
                <a:spcPct val="0"/>
              </a:spcBef>
              <a:spcAft>
                <a:spcPct val="0"/>
              </a:spcAft>
              <a:defRPr sz="2900">
                <a:solidFill>
                  <a:schemeClr val="tx1"/>
                </a:solidFill>
                <a:latin typeface="Times New Roman" pitchFamily="18" charset="0"/>
              </a:defRPr>
            </a:lvl6pPr>
            <a:lvl7pPr marL="3028264" indent="-232943" eaLnBrk="0" fontAlgn="base" hangingPunct="0">
              <a:spcBef>
                <a:spcPct val="0"/>
              </a:spcBef>
              <a:spcAft>
                <a:spcPct val="0"/>
              </a:spcAft>
              <a:defRPr sz="2900">
                <a:solidFill>
                  <a:schemeClr val="tx1"/>
                </a:solidFill>
                <a:latin typeface="Times New Roman" pitchFamily="18" charset="0"/>
              </a:defRPr>
            </a:lvl7pPr>
            <a:lvl8pPr marL="3494151" indent="-232943" eaLnBrk="0" fontAlgn="base" hangingPunct="0">
              <a:spcBef>
                <a:spcPct val="0"/>
              </a:spcBef>
              <a:spcAft>
                <a:spcPct val="0"/>
              </a:spcAft>
              <a:defRPr sz="2900">
                <a:solidFill>
                  <a:schemeClr val="tx1"/>
                </a:solidFill>
                <a:latin typeface="Times New Roman" pitchFamily="18" charset="0"/>
              </a:defRPr>
            </a:lvl8pPr>
            <a:lvl9pPr marL="3960038" indent="-232943" eaLnBrk="0" fontAlgn="base" hangingPunct="0">
              <a:spcBef>
                <a:spcPct val="0"/>
              </a:spcBef>
              <a:spcAft>
                <a:spcPct val="0"/>
              </a:spcAft>
              <a:defRPr sz="2900">
                <a:solidFill>
                  <a:schemeClr val="tx1"/>
                </a:solidFill>
                <a:latin typeface="Times New Roman" pitchFamily="18" charset="0"/>
              </a:defRPr>
            </a:lvl9pPr>
          </a:lstStyle>
          <a:p>
            <a:pPr eaLnBrk="1" hangingPunct="1"/>
            <a:fld id="{92B55B7E-135A-45E3-94B3-433F8377544F}" type="slidenum">
              <a:rPr lang="en-US" sz="1300">
                <a:solidFill>
                  <a:prstClr val="black"/>
                </a:solidFill>
                <a:latin typeface="Arial Unicode MS" pitchFamily="34" charset="-128"/>
              </a:rPr>
              <a:pPr eaLnBrk="1" hangingPunct="1"/>
              <a:t>23</a:t>
            </a:fld>
            <a:endParaRPr lang="en-US" sz="1300">
              <a:solidFill>
                <a:prstClr val="black"/>
              </a:solidFill>
              <a:latin typeface="Arial Unicode MS" pitchFamily="34" charset="-128"/>
            </a:endParaRPr>
          </a:p>
        </p:txBody>
      </p:sp>
      <p:sp>
        <p:nvSpPr>
          <p:cNvPr id="68611" name="Rectangle 2"/>
          <p:cNvSpPr>
            <a:spLocks noGrp="1" noRot="1" noChangeAspect="1" noChangeArrowheads="1" noTextEdit="1"/>
          </p:cNvSpPr>
          <p:nvPr>
            <p:ph type="sldImg"/>
          </p:nvPr>
        </p:nvSpPr>
        <p:spPr>
          <a:xfrm>
            <a:off x="406400" y="696913"/>
            <a:ext cx="6197600" cy="3486150"/>
          </a:xfrm>
          <a:solidFill>
            <a:srgbClr val="FFFFFF"/>
          </a:solidFill>
          <a:ln/>
        </p:spPr>
      </p:sp>
      <p:sp>
        <p:nvSpPr>
          <p:cNvPr id="68612" name="Rectangle 3"/>
          <p:cNvSpPr>
            <a:spLocks noGrp="1" noChangeArrowheads="1"/>
          </p:cNvSpPr>
          <p:nvPr>
            <p:ph type="body" idx="1"/>
          </p:nvPr>
        </p:nvSpPr>
        <p:spPr>
          <a:noFill/>
        </p:spPr>
        <p:txBody>
          <a:bodyPr/>
          <a:lstStyle/>
          <a:p>
            <a:pPr>
              <a:buFontTx/>
              <a:buNone/>
              <a:tabLst>
                <a:tab pos="308974" algn="l"/>
              </a:tabLst>
            </a:pPr>
            <a:endParaRPr lang="en-US" sz="1500" dirty="0">
              <a:latin typeface="Arial" charset="0"/>
            </a:endParaRPr>
          </a:p>
        </p:txBody>
      </p:sp>
    </p:spTree>
    <p:extLst>
      <p:ext uri="{BB962C8B-B14F-4D97-AF65-F5344CB8AC3E}">
        <p14:creationId xmlns:p14="http://schemas.microsoft.com/office/powerpoint/2010/main" val="1814793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0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 Footer">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F806B007-AF73-4FB1-9E56-50470D0172D3}"/>
              </a:ext>
            </a:extLst>
          </p:cNvPr>
          <p:cNvSpPr>
            <a:spLocks noGrp="1"/>
          </p:cNvSpPr>
          <p:nvPr>
            <p:ph type="title" hasCustomPrompt="1"/>
          </p:nvPr>
        </p:nvSpPr>
        <p:spPr>
          <a:xfrm>
            <a:off x="1358026" y="809737"/>
            <a:ext cx="8267700" cy="715581"/>
          </a:xfrm>
          <a:prstGeom prst="rect">
            <a:avLst/>
          </a:prstGeom>
          <a:noFill/>
        </p:spPr>
        <p:txBody>
          <a:bodyPr wrap="square" rtlCol="0">
            <a:spAutoFit/>
          </a:bodyPr>
          <a:lstStyle>
            <a:lvl1pPr>
              <a:defRPr lang="uk-UA" sz="4500" b="1">
                <a:solidFill>
                  <a:schemeClr val="accent1"/>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6" name="Slide Number Placeholder 8">
            <a:extLst>
              <a:ext uri="{FF2B5EF4-FFF2-40B4-BE49-F238E27FC236}">
                <a16:creationId xmlns:a16="http://schemas.microsoft.com/office/drawing/2014/main" id="{96BBC647-D7FC-4BA5-9DCC-672F71E07EC2}"/>
              </a:ext>
            </a:extLst>
          </p:cNvPr>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7" name="Rectangle 6">
            <a:extLst>
              <a:ext uri="{FF2B5EF4-FFF2-40B4-BE49-F238E27FC236}">
                <a16:creationId xmlns:a16="http://schemas.microsoft.com/office/drawing/2014/main" id="{F9F58995-CAF5-4547-AE45-27DAB8059791}"/>
              </a:ext>
            </a:extLst>
          </p:cNvPr>
          <p:cNvSpPr/>
          <p:nvPr userDrawn="1"/>
        </p:nvSpPr>
        <p:spPr>
          <a:xfrm>
            <a:off x="914400" y="-4152900"/>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3E1284E-E9D7-4686-83EA-BA1C94E36848}"/>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75D31025-A14E-4D42-9621-9892FC0D17D9}"/>
              </a:ext>
            </a:extLst>
          </p:cNvPr>
          <p:cNvSpPr txBox="1">
            <a:spLocks/>
          </p:cNvSpPr>
          <p:nvPr userDrawn="1"/>
        </p:nvSpPr>
        <p:spPr>
          <a:xfrm>
            <a:off x="11582400" y="9372224"/>
            <a:ext cx="48006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CALIFORNIA ASSOCIATION OF REALTORS® </a:t>
            </a:r>
            <a:endParaRPr kumimoji="0" lang="uk-UA"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E04E564A-3569-4365-BC23-988AA4ED68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7727" b="882"/>
          <a:stretch/>
        </p:blipFill>
        <p:spPr>
          <a:xfrm>
            <a:off x="11174186" y="9349129"/>
            <a:ext cx="332014" cy="415522"/>
          </a:xfrm>
          <a:prstGeom prst="rect">
            <a:avLst/>
          </a:prstGeom>
        </p:spPr>
      </p:pic>
    </p:spTree>
    <p:extLst>
      <p:ext uri="{BB962C8B-B14F-4D97-AF65-F5344CB8AC3E}">
        <p14:creationId xmlns:p14="http://schemas.microsoft.com/office/powerpoint/2010/main" val="53524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g. Only">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313CD12C-2739-4CFF-BE17-0CFDA1434607}"/>
              </a:ext>
            </a:extLst>
          </p:cNvPr>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5" name="Rectangle 4">
            <a:extLst>
              <a:ext uri="{FF2B5EF4-FFF2-40B4-BE49-F238E27FC236}">
                <a16:creationId xmlns:a16="http://schemas.microsoft.com/office/drawing/2014/main" id="{0B6E7532-979F-4923-B019-BAE73EE106A1}"/>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03363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g. w Footer">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9" name="Slide Number Placeholder 8"/>
          <p:cNvSpPr>
            <a:spLocks noGrp="1"/>
          </p:cNvSpPr>
          <p:nvPr>
            <p:ph type="sldNum" sz="quarter" idx="10"/>
          </p:nvPr>
        </p:nvSpPr>
        <p:spPr>
          <a:xfrm>
            <a:off x="16916400" y="9063081"/>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11" name="Rectangle 10">
            <a:extLst>
              <a:ext uri="{FF2B5EF4-FFF2-40B4-BE49-F238E27FC236}">
                <a16:creationId xmlns:a16="http://schemas.microsoft.com/office/drawing/2014/main" id="{48D9CBF6-2F55-4C6F-B885-77C13C5E6ECD}"/>
              </a:ext>
            </a:extLst>
          </p:cNvPr>
          <p:cNvSpPr/>
          <p:nvPr userDrawn="1"/>
        </p:nvSpPr>
        <p:spPr>
          <a:xfrm>
            <a:off x="16535400" y="9073941"/>
            <a:ext cx="152400" cy="65151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257C98A0-06C3-49EA-B08F-2D3A0EB8187E}"/>
              </a:ext>
            </a:extLst>
          </p:cNvPr>
          <p:cNvSpPr txBox="1">
            <a:spLocks/>
          </p:cNvSpPr>
          <p:nvPr userDrawn="1"/>
        </p:nvSpPr>
        <p:spPr>
          <a:xfrm>
            <a:off x="11582400" y="9372224"/>
            <a:ext cx="48006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rPr>
              <a:t>CALIFORNIA ASSOCIATION OF REALTORS® </a:t>
            </a:r>
            <a:endParaRPr kumimoji="0" lang="uk-UA" sz="1800" b="1" i="0" u="none" strike="noStrike" kern="1200" cap="none" spc="0" normalizeH="0" baseline="0" noProof="0" dirty="0">
              <a:ln>
                <a:noFill/>
              </a:ln>
              <a:solidFill>
                <a:srgbClr val="6D9BEB"/>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4CFC3C1A-14CD-4EFF-A958-0D9F05359DF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7727" b="882"/>
          <a:stretch/>
        </p:blipFill>
        <p:spPr>
          <a:xfrm>
            <a:off x="11174186" y="9349129"/>
            <a:ext cx="332014" cy="415522"/>
          </a:xfrm>
          <a:prstGeom prst="rect">
            <a:avLst/>
          </a:prstGeom>
        </p:spPr>
      </p:pic>
    </p:spTree>
    <p:extLst>
      <p:ext uri="{BB962C8B-B14F-4D97-AF65-F5344CB8AC3E}">
        <p14:creationId xmlns:p14="http://schemas.microsoft.com/office/powerpoint/2010/main" val="388352149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Content Placeholder 7"/>
          <p:cNvSpPr>
            <a:spLocks noGrp="1"/>
          </p:cNvSpPr>
          <p:nvPr>
            <p:ph sz="quarter" idx="13"/>
          </p:nvPr>
        </p:nvSpPr>
        <p:spPr>
          <a:xfrm>
            <a:off x="394994" y="1978082"/>
            <a:ext cx="8590385" cy="7091273"/>
          </a:xfrm>
        </p:spPr>
        <p:txBody>
          <a:bodyPr/>
          <a:lstStyle>
            <a:lvl1pPr>
              <a:defRPr sz="4200"/>
            </a:lvl1pPr>
            <a:lvl2pPr>
              <a:defRPr sz="3600"/>
            </a:lvl2pPr>
            <a:lvl3pPr>
              <a:defRPr sz="3600"/>
            </a:lvl3pPr>
            <a:lvl4pPr>
              <a:defRPr sz="3600"/>
            </a:lvl4pPr>
            <a:lvl5pPr>
              <a:defRPr sz="3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4"/>
          </p:nvPr>
        </p:nvSpPr>
        <p:spPr>
          <a:xfrm>
            <a:off x="9343052" y="1978082"/>
            <a:ext cx="8590385" cy="7091273"/>
          </a:xfrm>
        </p:spPr>
        <p:txBody>
          <a:bodyPr/>
          <a:lstStyle>
            <a:lvl1pPr>
              <a:defRPr sz="4200"/>
            </a:lvl1pPr>
            <a:lvl2pPr>
              <a:defRPr sz="3600"/>
            </a:lvl2pPr>
            <a:lvl3pPr>
              <a:defRPr sz="3600"/>
            </a:lvl3pPr>
            <a:lvl4pPr>
              <a:defRPr sz="3600"/>
            </a:lvl4pPr>
            <a:lvl5pPr>
              <a:defRPr sz="3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2337308" y="457200"/>
            <a:ext cx="15588344" cy="9144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92843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1865376" y="457200"/>
            <a:ext cx="16060277" cy="914400"/>
          </a:xfrm>
          <a:prstGeom prst="rect">
            <a:avLst/>
          </a:prstGeom>
        </p:spPr>
        <p:txBody>
          <a:bodyPr/>
          <a:lstStyle>
            <a:lvl1pPr algn="l">
              <a:defRPr sz="6000"/>
            </a:lvl1pPr>
          </a:lstStyle>
          <a:p>
            <a:r>
              <a:rPr lang="en-US" dirty="0"/>
              <a:t>Click to edit Master title style</a:t>
            </a:r>
          </a:p>
        </p:txBody>
      </p:sp>
      <p:sp>
        <p:nvSpPr>
          <p:cNvPr id="4" name="Text Placeholder 2"/>
          <p:cNvSpPr>
            <a:spLocks noGrp="1"/>
          </p:cNvSpPr>
          <p:nvPr>
            <p:ph idx="1"/>
          </p:nvPr>
        </p:nvSpPr>
        <p:spPr>
          <a:xfrm>
            <a:off x="928116" y="1828802"/>
            <a:ext cx="16431768" cy="6743700"/>
          </a:xfrm>
          <a:prstGeom prst="rect">
            <a:avLst/>
          </a:prstGeom>
        </p:spPr>
        <p:txBody>
          <a:bodyPr vert="horz" lIns="91440" tIns="45720" rIns="91440" bIns="45720" rtlCol="0">
            <a:normAutofit/>
          </a:bodyPr>
          <a:lstStyle>
            <a:lvl1pPr>
              <a:defRPr sz="2100"/>
            </a:lvl1pPr>
            <a:lvl2pPr>
              <a:defRPr sz="2100"/>
            </a:lvl2pPr>
            <a:lvl3pPr>
              <a:defRPr sz="2100"/>
            </a:lvl3pPr>
            <a:lvl4pPr>
              <a:defRPr sz="2100"/>
            </a:lvl4pPr>
            <a:lvl5pPr>
              <a:defRPr sz="2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17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257300" y="9534526"/>
            <a:ext cx="4114800" cy="547688"/>
          </a:xfrm>
          <a:prstGeom prst="rect">
            <a:avLst/>
          </a:prstGeom>
        </p:spPr>
        <p:txBody>
          <a:bodyPr/>
          <a:lstStyle/>
          <a:p>
            <a:fld id="{8A526B6B-165E-4C1B-BA3E-50B370260C83}" type="datetimeFigureOut">
              <a:rPr lang="en-US" smtClean="0"/>
              <a:t>2/23/2022</a:t>
            </a:fld>
            <a:endParaRPr lang="en-US" dirty="0"/>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endParaRPr lang="en-US" dirty="0"/>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056237B3-8608-435A-B9C5-E6140D801FED}" type="slidenum">
              <a:rPr lang="en-US" smtClean="0"/>
              <a:t>‹#›</a:t>
            </a:fld>
            <a:endParaRPr lang="en-US" dirty="0"/>
          </a:p>
        </p:txBody>
      </p:sp>
      <p:sp>
        <p:nvSpPr>
          <p:cNvPr id="6" name="Title 1"/>
          <p:cNvSpPr>
            <a:spLocks noGrp="1"/>
          </p:cNvSpPr>
          <p:nvPr>
            <p:ph type="title"/>
          </p:nvPr>
        </p:nvSpPr>
        <p:spPr>
          <a:xfrm>
            <a:off x="2239347" y="457200"/>
            <a:ext cx="15896253" cy="914400"/>
          </a:xfrm>
          <a:prstGeom prst="rect">
            <a:avLst/>
          </a:prstGeo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82222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1358026" y="809737"/>
            <a:ext cx="8267700" cy="715581"/>
          </a:xfrm>
          <a:prstGeom prst="rect">
            <a:avLst/>
          </a:prstGeom>
          <a:noFill/>
        </p:spPr>
        <p:txBody>
          <a:bodyPr wrap="square" rtlCol="0">
            <a:spAutoFit/>
          </a:bodyPr>
          <a:lstStyle>
            <a:lvl1pPr>
              <a:defRPr lang="uk-UA" sz="4500" b="1">
                <a:solidFill>
                  <a:schemeClr val="accent1"/>
                </a:solidFill>
                <a:latin typeface="+mn-lt"/>
                <a:ea typeface="Roboto Condensed" panose="02000000000000000000" pitchFamily="2" charset="0"/>
                <a:cs typeface="+mn-cs"/>
              </a:defRPr>
            </a:lvl1pPr>
          </a:lstStyle>
          <a:p>
            <a:pPr marL="0" lvl="0"/>
            <a:r>
              <a:rPr lang="en-US" dirty="0"/>
              <a:t>click to edit master title style</a:t>
            </a:r>
            <a:endParaRPr lang="uk-UA" dirty="0"/>
          </a:p>
        </p:txBody>
      </p:sp>
      <p:sp>
        <p:nvSpPr>
          <p:cNvPr id="9" name="Slide Number Placeholder 8"/>
          <p:cNvSpPr>
            <a:spLocks noGrp="1"/>
          </p:cNvSpPr>
          <p:nvPr>
            <p:ph type="sldNum" sz="quarter" idx="10"/>
          </p:nvPr>
        </p:nvSpPr>
        <p:spPr>
          <a:xfrm>
            <a:off x="16916400" y="9072685"/>
            <a:ext cx="1733550" cy="954107"/>
          </a:xfrm>
          <a:prstGeom prst="rect">
            <a:avLst/>
          </a:prstGeom>
          <a:noFill/>
        </p:spPr>
        <p:txBody>
          <a:bodyPr wrap="square" rtlCol="0">
            <a:spAutoFit/>
          </a:bodyPr>
          <a:lstStyle>
            <a:lvl1pPr>
              <a:defRPr lang="uk-UA" sz="2800" b="1" smtClean="0">
                <a:solidFill>
                  <a:schemeClr val="accent1"/>
                </a:solidFill>
              </a:defRPr>
            </a:lvl1pPr>
          </a:lstStyle>
          <a:p>
            <a:pPr algn="l"/>
            <a:r>
              <a:rPr lang="en-US" dirty="0"/>
              <a:t>page</a:t>
            </a:r>
          </a:p>
          <a:p>
            <a:pPr algn="l"/>
            <a:r>
              <a:rPr lang="en-US" dirty="0"/>
              <a:t>0</a:t>
            </a:r>
            <a:fld id="{37D409AB-2201-4E18-8A34-C31753AD9B06}" type="slidenum">
              <a:rPr smtClean="0"/>
              <a:pPr algn="l"/>
              <a:t>‹#›</a:t>
            </a:fld>
            <a:endParaRPr dirty="0"/>
          </a:p>
        </p:txBody>
      </p:sp>
      <p:sp>
        <p:nvSpPr>
          <p:cNvPr id="10" name="Rectangle 9">
            <a:extLst>
              <a:ext uri="{FF2B5EF4-FFF2-40B4-BE49-F238E27FC236}">
                <a16:creationId xmlns:a16="http://schemas.microsoft.com/office/drawing/2014/main" id="{3E59E9A1-68F0-4865-97F7-5E9100985978}"/>
              </a:ext>
            </a:extLst>
          </p:cNvPr>
          <p:cNvSpPr/>
          <p:nvPr userDrawn="1"/>
        </p:nvSpPr>
        <p:spPr>
          <a:xfrm>
            <a:off x="914400" y="0"/>
            <a:ext cx="152400" cy="2362200"/>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ECC0115-D6C6-46BE-849F-E296BC0DAFF2}"/>
              </a:ext>
            </a:extLst>
          </p:cNvPr>
          <p:cNvSpPr/>
          <p:nvPr userDrawn="1"/>
        </p:nvSpPr>
        <p:spPr>
          <a:xfrm>
            <a:off x="16535400" y="9073941"/>
            <a:ext cx="152400" cy="1213059"/>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6BA5BAF-15D7-4591-A57C-EC82255962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9270274"/>
            <a:ext cx="1371600" cy="558927"/>
          </a:xfrm>
          <a:prstGeom prst="rect">
            <a:avLst/>
          </a:prstGeom>
        </p:spPr>
      </p:pic>
      <p:pic>
        <p:nvPicPr>
          <p:cNvPr id="7" name="Picture 6" descr="A close up of a sign&#10;&#10;Description automatically generated">
            <a:extLst>
              <a:ext uri="{FF2B5EF4-FFF2-40B4-BE49-F238E27FC236}">
                <a16:creationId xmlns:a16="http://schemas.microsoft.com/office/drawing/2014/main" id="{DEF73982-06FA-4CED-BC2A-C2C63E1799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4600" y="9113236"/>
            <a:ext cx="838200" cy="873002"/>
          </a:xfrm>
          <a:prstGeom prst="rect">
            <a:avLst/>
          </a:prstGeom>
        </p:spPr>
      </p:pic>
    </p:spTree>
    <p:extLst>
      <p:ext uri="{BB962C8B-B14F-4D97-AF65-F5344CB8AC3E}">
        <p14:creationId xmlns:p14="http://schemas.microsoft.com/office/powerpoint/2010/main" val="285243778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ubtitle, Content &amp; Object">
    <p:spTree>
      <p:nvGrpSpPr>
        <p:cNvPr id="1" name=""/>
        <p:cNvGrpSpPr/>
        <p:nvPr/>
      </p:nvGrpSpPr>
      <p:grpSpPr>
        <a:xfrm>
          <a:off x="0" y="0"/>
          <a:ext cx="0" cy="0"/>
          <a:chOff x="0" y="0"/>
          <a:chExt cx="0" cy="0"/>
        </a:xfrm>
      </p:grpSpPr>
      <p:sp>
        <p:nvSpPr>
          <p:cNvPr id="2" name="Title 1"/>
          <p:cNvSpPr>
            <a:spLocks noGrp="1"/>
          </p:cNvSpPr>
          <p:nvPr>
            <p:ph type="title"/>
          </p:nvPr>
        </p:nvSpPr>
        <p:spPr>
          <a:xfrm>
            <a:off x="2563210" y="495372"/>
            <a:ext cx="15002896" cy="849464"/>
          </a:xfrm>
        </p:spPr>
        <p:txBody>
          <a:bodyPr/>
          <a:lstStyle/>
          <a:p>
            <a:r>
              <a:rPr lang="en-US"/>
              <a:t>Click to edit Master title style</a:t>
            </a:r>
          </a:p>
        </p:txBody>
      </p:sp>
      <p:sp>
        <p:nvSpPr>
          <p:cNvPr id="3" name="Content Placeholder 2"/>
          <p:cNvSpPr>
            <a:spLocks noGrp="1"/>
          </p:cNvSpPr>
          <p:nvPr>
            <p:ph idx="1"/>
          </p:nvPr>
        </p:nvSpPr>
        <p:spPr>
          <a:xfrm>
            <a:off x="2563210" y="2118270"/>
            <a:ext cx="7045248" cy="73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32188B1-FE3E-6042-8621-072F9DD89242}" type="slidenum">
              <a:rPr lang="en-US" smtClean="0"/>
              <a:t>‹#›</a:t>
            </a:fld>
            <a:endParaRPr lang="en-US"/>
          </a:p>
        </p:txBody>
      </p:sp>
      <p:sp>
        <p:nvSpPr>
          <p:cNvPr id="5" name="Text Placeholder 4">
            <a:extLst>
              <a:ext uri="{FF2B5EF4-FFF2-40B4-BE49-F238E27FC236}">
                <a16:creationId xmlns:a16="http://schemas.microsoft.com/office/drawing/2014/main" id="{9E16D081-C4DF-4946-ACE4-0734D066FEEC}"/>
              </a:ext>
            </a:extLst>
          </p:cNvPr>
          <p:cNvSpPr>
            <a:spLocks noGrp="1"/>
          </p:cNvSpPr>
          <p:nvPr>
            <p:ph type="body" sz="quarter" idx="13"/>
          </p:nvPr>
        </p:nvSpPr>
        <p:spPr>
          <a:xfrm>
            <a:off x="2563210" y="1200532"/>
            <a:ext cx="15002896" cy="738664"/>
          </a:xfrm>
        </p:spPr>
        <p:txBody>
          <a:bodyPr wrap="square" anchor="t" anchorCtr="0">
            <a:spAutoFit/>
          </a:bodyPr>
          <a:lstStyle>
            <a:lvl1pPr marL="0" indent="0">
              <a:buFontTx/>
              <a:buNone/>
              <a:defRPr sz="3600"/>
            </a:lvl1pPr>
          </a:lstStyle>
          <a:p>
            <a:pPr lvl="0"/>
            <a:r>
              <a:rPr lang="en-US"/>
              <a:t>Click to edit Master text styles</a:t>
            </a:r>
          </a:p>
        </p:txBody>
      </p:sp>
      <p:sp>
        <p:nvSpPr>
          <p:cNvPr id="12" name="Content Placeholder 11">
            <a:extLst>
              <a:ext uri="{FF2B5EF4-FFF2-40B4-BE49-F238E27FC236}">
                <a16:creationId xmlns:a16="http://schemas.microsoft.com/office/drawing/2014/main" id="{C2BBAF86-D27B-8241-9924-D99AC3F85B27}"/>
              </a:ext>
            </a:extLst>
          </p:cNvPr>
          <p:cNvSpPr>
            <a:spLocks noGrp="1"/>
          </p:cNvSpPr>
          <p:nvPr>
            <p:ph sz="quarter" idx="14"/>
          </p:nvPr>
        </p:nvSpPr>
        <p:spPr>
          <a:xfrm>
            <a:off x="10520861" y="2118269"/>
            <a:ext cx="7045246" cy="7315294"/>
          </a:xfrm>
        </p:spPr>
        <p:txBody>
          <a:bodyPr>
            <a:normAutofit/>
          </a:bodyPr>
          <a:lstStyle>
            <a:lvl1pPr marL="0" indent="0">
              <a:buNone/>
              <a:defRPr sz="2400" cap="all" baseline="0"/>
            </a:lvl1pPr>
          </a:lstStyle>
          <a:p>
            <a:pPr lvl="0"/>
            <a:endParaRPr lang="en-US"/>
          </a:p>
        </p:txBody>
      </p:sp>
    </p:spTree>
    <p:extLst>
      <p:ext uri="{BB962C8B-B14F-4D97-AF65-F5344CB8AC3E}">
        <p14:creationId xmlns:p14="http://schemas.microsoft.com/office/powerpoint/2010/main" val="3062986048"/>
      </p:ext>
    </p:extLst>
  </p:cSld>
  <p:clrMapOvr>
    <a:masterClrMapping/>
  </p:clrMapOvr>
  <p:extLst>
    <p:ext uri="{DCECCB84-F9BA-43D5-87BE-67443E8EF086}">
      <p15:sldGuideLst xmlns:p15="http://schemas.microsoft.com/office/powerpoint/2012/main">
        <p15:guide id="1" pos="3168">
          <p15:clr>
            <a:srgbClr val="FBAE40"/>
          </p15:clr>
        </p15:guide>
        <p15:guide id="2" pos="2967">
          <p15:clr>
            <a:srgbClr val="FBAE40"/>
          </p15:clr>
        </p15:guide>
        <p15:guide id="3" pos="336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593028"/>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663" r:id="rId3"/>
    <p:sldLayoutId id="2147483680" r:id="rId4"/>
    <p:sldLayoutId id="2147483799" r:id="rId5"/>
    <p:sldLayoutId id="2147483801" r:id="rId6"/>
    <p:sldLayoutId id="2147483802" r:id="rId7"/>
    <p:sldLayoutId id="2147483803" r:id="rId8"/>
    <p:sldLayoutId id="2147483805" r:id="rId9"/>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6.xml"/><Relationship Id="rId1" Type="http://schemas.openxmlformats.org/officeDocument/2006/relationships/slideLayout" Target="../slideLayouts/slideLayout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chart" Target="../charts/chart25.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chart" Target="../charts/chart40.xml"/></Relationships>
</file>

<file path=ppt/slides/_rels/slide4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5.xml"/><Relationship Id="rId1" Type="http://schemas.openxmlformats.org/officeDocument/2006/relationships/slideLayout" Target="../slideLayouts/slideLayout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FD2614A-41F4-4A22-BD91-CBD7BE1330BF}"/>
              </a:ext>
            </a:extLst>
          </p:cNvPr>
          <p:cNvGrpSpPr/>
          <p:nvPr/>
        </p:nvGrpSpPr>
        <p:grpSpPr>
          <a:xfrm>
            <a:off x="9642473" y="-1"/>
            <a:ext cx="8645527" cy="10287001"/>
            <a:chOff x="9642473" y="-1"/>
            <a:chExt cx="8645527" cy="10287001"/>
          </a:xfrm>
        </p:grpSpPr>
        <p:pic>
          <p:nvPicPr>
            <p:cNvPr id="4" name="Picture 3">
              <a:extLst>
                <a:ext uri="{FF2B5EF4-FFF2-40B4-BE49-F238E27FC236}">
                  <a16:creationId xmlns:a16="http://schemas.microsoft.com/office/drawing/2014/main" id="{1F165B0E-BF83-472D-98D8-1DF62FDDA6C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13891846" y="7048500"/>
              <a:ext cx="4396154" cy="3238500"/>
            </a:xfrm>
            <a:prstGeom prst="rect">
              <a:avLst/>
            </a:prstGeom>
          </p:spPr>
        </p:pic>
        <p:pic>
          <p:nvPicPr>
            <p:cNvPr id="12" name="Picture 11">
              <a:extLst>
                <a:ext uri="{FF2B5EF4-FFF2-40B4-BE49-F238E27FC236}">
                  <a16:creationId xmlns:a16="http://schemas.microsoft.com/office/drawing/2014/main" id="{FD02F794-A919-4CC7-BC00-E7049347879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13891846" y="4005715"/>
              <a:ext cx="4396154" cy="3238500"/>
            </a:xfrm>
            <a:prstGeom prst="rect">
              <a:avLst/>
            </a:prstGeom>
          </p:spPr>
        </p:pic>
        <p:pic>
          <p:nvPicPr>
            <p:cNvPr id="13" name="Picture 12">
              <a:extLst>
                <a:ext uri="{FF2B5EF4-FFF2-40B4-BE49-F238E27FC236}">
                  <a16:creationId xmlns:a16="http://schemas.microsoft.com/office/drawing/2014/main" id="{B5023A76-9842-42EF-93EF-A76ACB5449C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13891846" y="974526"/>
              <a:ext cx="4396154" cy="3238500"/>
            </a:xfrm>
            <a:prstGeom prst="rect">
              <a:avLst/>
            </a:prstGeom>
          </p:spPr>
        </p:pic>
        <p:pic>
          <p:nvPicPr>
            <p:cNvPr id="14" name="Picture 13">
              <a:extLst>
                <a:ext uri="{FF2B5EF4-FFF2-40B4-BE49-F238E27FC236}">
                  <a16:creationId xmlns:a16="http://schemas.microsoft.com/office/drawing/2014/main" id="{BC40A8CB-885C-429C-BCC9-F8CD07B12E3F}"/>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rcRect t="63865"/>
            <a:stretch/>
          </p:blipFill>
          <p:spPr>
            <a:xfrm>
              <a:off x="13891846" y="-1"/>
              <a:ext cx="4396154" cy="1170241"/>
            </a:xfrm>
            <a:prstGeom prst="rect">
              <a:avLst/>
            </a:prstGeom>
          </p:spPr>
        </p:pic>
        <p:pic>
          <p:nvPicPr>
            <p:cNvPr id="16" name="Picture 15">
              <a:extLst>
                <a:ext uri="{FF2B5EF4-FFF2-40B4-BE49-F238E27FC236}">
                  <a16:creationId xmlns:a16="http://schemas.microsoft.com/office/drawing/2014/main" id="{6BC80948-A51D-4F94-9268-44684AF6B40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9642473" y="7048500"/>
              <a:ext cx="4396154" cy="3238500"/>
            </a:xfrm>
            <a:prstGeom prst="rect">
              <a:avLst/>
            </a:prstGeom>
          </p:spPr>
        </p:pic>
        <p:pic>
          <p:nvPicPr>
            <p:cNvPr id="17" name="Picture 16">
              <a:extLst>
                <a:ext uri="{FF2B5EF4-FFF2-40B4-BE49-F238E27FC236}">
                  <a16:creationId xmlns:a16="http://schemas.microsoft.com/office/drawing/2014/main" id="{81A95586-ACDA-47C1-ADC0-E676C257F9E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9642473" y="4005715"/>
              <a:ext cx="4396154" cy="3238500"/>
            </a:xfrm>
            <a:prstGeom prst="rect">
              <a:avLst/>
            </a:prstGeom>
          </p:spPr>
        </p:pic>
        <p:pic>
          <p:nvPicPr>
            <p:cNvPr id="18" name="Picture 17">
              <a:extLst>
                <a:ext uri="{FF2B5EF4-FFF2-40B4-BE49-F238E27FC236}">
                  <a16:creationId xmlns:a16="http://schemas.microsoft.com/office/drawing/2014/main" id="{D231F10E-AB45-4C21-86B9-FDA37AAF0BD9}"/>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tretch>
              <a:fillRect/>
            </a:stretch>
          </p:blipFill>
          <p:spPr>
            <a:xfrm>
              <a:off x="9642473" y="974526"/>
              <a:ext cx="4396154" cy="3238500"/>
            </a:xfrm>
            <a:prstGeom prst="rect">
              <a:avLst/>
            </a:prstGeom>
          </p:spPr>
        </p:pic>
        <p:pic>
          <p:nvPicPr>
            <p:cNvPr id="19" name="Picture 18">
              <a:extLst>
                <a:ext uri="{FF2B5EF4-FFF2-40B4-BE49-F238E27FC236}">
                  <a16:creationId xmlns:a16="http://schemas.microsoft.com/office/drawing/2014/main" id="{B885D1ED-9622-4277-BB0C-D2FEAD3ED57F}"/>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955" b="89894" l="8889" r="90000">
                          <a14:foregroundMark x1="60889" y1="53846" x2="65556" y2="53092"/>
                          <a14:foregroundMark x1="65556" y1="53092" x2="65778" y2="53092"/>
                          <a14:foregroundMark x1="86778" y1="52338" x2="89778" y2="53092"/>
                          <a14:foregroundMark x1="86778" y1="19759" x2="89556" y2="14480"/>
                          <a14:foregroundMark x1="89556" y1="14480" x2="90222" y2="20664"/>
                          <a14:foregroundMark x1="90222" y1="20664" x2="86778" y2="17496"/>
                          <a14:foregroundMark x1="63222" y1="17044" x2="60222" y2="21569"/>
                          <a14:foregroundMark x1="60222" y1="21569" x2="64802" y2="24304"/>
                          <a14:foregroundMark x1="65846" y1="22978" x2="66000" y2="18703"/>
                          <a14:foregroundMark x1="66000" y1="18703" x2="62556" y2="12368"/>
                          <a14:foregroundMark x1="34556" y1="22775" x2="38000" y2="19306"/>
                          <a14:foregroundMark x1="38000" y1="19306" x2="40222" y2="20060"/>
                          <a14:foregroundMark x1="37778" y1="55807" x2="37778" y2="49925"/>
                          <a14:foregroundMark x1="37778" y1="49925" x2="40889" y2="54600"/>
                          <a14:foregroundMark x1="40889" y1="54600" x2="40889" y2="55053"/>
                          <a14:foregroundMark x1="36333" y1="55354" x2="36222" y2="51885"/>
                          <a14:foregroundMark x1="12222" y1="22775" x2="10000" y2="17496"/>
                          <a14:foregroundMark x1="10000" y1="17496" x2="14111" y2="14781"/>
                          <a14:foregroundMark x1="14111" y1="14781" x2="14889" y2="20965"/>
                          <a14:foregroundMark x1="14889" y1="20965" x2="13667" y2="18854"/>
                          <a14:foregroundMark x1="13778" y1="54299" x2="14000" y2="47964"/>
                          <a14:foregroundMark x1="14000" y1="47964" x2="13667" y2="47210"/>
                          <a14:foregroundMark x1="16778" y1="48416" x2="16778" y2="48416"/>
                          <a14:foregroundMark x1="16222" y1="44947" x2="16222" y2="44947"/>
                          <a14:foregroundMark x1="12778" y1="43439" x2="12778" y2="43439"/>
                          <a14:foregroundMark x1="9778" y1="44646" x2="9778" y2="44646"/>
                          <a14:foregroundMark x1="8889" y1="47964" x2="8889" y2="47964"/>
                          <a14:foregroundMark x1="83111" y1="52187" x2="84000" y2="55807"/>
                          <a14:foregroundMark x1="86222" y1="86124" x2="84444" y2="80241"/>
                          <a14:foregroundMark x1="84444" y1="80241" x2="88556" y2="82051"/>
                          <a14:foregroundMark x1="88556" y1="82051" x2="89444" y2="87783"/>
                          <a14:foregroundMark x1="89444" y1="87783" x2="89667" y2="87934"/>
                          <a14:foregroundMark x1="57667" y1="89894" x2="57667" y2="89894"/>
                          <a14:foregroundMark x1="41444" y1="87481" x2="40889" y2="81599"/>
                          <a14:foregroundMark x1="40889" y1="81599" x2="37889" y2="76621"/>
                          <a14:foregroundMark x1="37889" y1="76621" x2="35111" y2="82051"/>
                          <a14:foregroundMark x1="35111" y1="82051" x2="37556" y2="86878"/>
                          <a14:foregroundMark x1="37556" y1="86878" x2="37444" y2="83710"/>
                          <a14:foregroundMark x1="34556" y1="88688" x2="33778" y2="87934"/>
                          <a14:foregroundMark x1="9111" y1="89140" x2="13889" y2="88235"/>
                          <a14:foregroundMark x1="13889" y1="88235" x2="15444" y2="82353"/>
                          <a14:foregroundMark x1="15444" y1="82353" x2="11111" y2="81750"/>
                          <a14:foregroundMark x1="11111" y1="81750" x2="13333" y2="86425"/>
                          <a14:foregroundMark x1="13333" y1="86425" x2="13111" y2="84465"/>
                          <a14:foregroundMark x1="17111" y1="88386" x2="17444" y2="88688"/>
                          <a14:backgroundMark x1="64556" y1="25641" x2="66222" y2="25189"/>
                          <a14:backgroundMark x1="64778" y1="25490" x2="64889" y2="25189"/>
                          <a14:backgroundMark x1="64333" y1="25490" x2="65444" y2="25038"/>
                        </a14:backgroundRemoval>
                      </a14:imgEffect>
                    </a14:imgLayer>
                  </a14:imgProps>
                </a:ext>
                <a:ext uri="{28A0092B-C50C-407E-A947-70E740481C1C}">
                  <a14:useLocalDpi xmlns:a14="http://schemas.microsoft.com/office/drawing/2010/main" val="0"/>
                </a:ext>
              </a:extLst>
            </a:blip>
            <a:srcRect t="63865"/>
            <a:stretch/>
          </p:blipFill>
          <p:spPr>
            <a:xfrm>
              <a:off x="9642473" y="-1"/>
              <a:ext cx="4396154" cy="1170241"/>
            </a:xfrm>
            <a:prstGeom prst="rect">
              <a:avLst/>
            </a:prstGeom>
          </p:spPr>
        </p:pic>
      </p:grpSp>
      <p:sp>
        <p:nvSpPr>
          <p:cNvPr id="2" name="Rectangle 1">
            <a:extLst>
              <a:ext uri="{FF2B5EF4-FFF2-40B4-BE49-F238E27FC236}">
                <a16:creationId xmlns:a16="http://schemas.microsoft.com/office/drawing/2014/main" id="{E8278113-269B-462C-B030-83C452EB0868}"/>
              </a:ext>
            </a:extLst>
          </p:cNvPr>
          <p:cNvSpPr/>
          <p:nvPr/>
        </p:nvSpPr>
        <p:spPr>
          <a:xfrm rot="928982">
            <a:off x="-3591855" y="-5314951"/>
            <a:ext cx="14706600" cy="1676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7CDA8F23-1850-4ECC-86D8-65286CA7E4C4}"/>
              </a:ext>
            </a:extLst>
          </p:cNvPr>
          <p:cNvSpPr txBox="1">
            <a:spLocks/>
          </p:cNvSpPr>
          <p:nvPr/>
        </p:nvSpPr>
        <p:spPr>
          <a:xfrm>
            <a:off x="2018940" y="5196811"/>
            <a:ext cx="9792060" cy="1457325"/>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Century Gothic" panose="020B0502020202020204" pitchFamily="34"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Century Gothic" panose="020B0502020202020204" pitchFamily="34"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Century Gothic" panose="020B0502020202020204" pitchFamily="34"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Century Gothic" panose="020B0502020202020204" pitchFamily="34"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000" dirty="0">
                <a:solidFill>
                  <a:schemeClr val="bg1"/>
                </a:solidFill>
              </a:rPr>
              <a:t>Bridge Association of REALTORS</a:t>
            </a:r>
            <a:r>
              <a:rPr lang="en-US" sz="3000" baseline="30000" dirty="0">
                <a:solidFill>
                  <a:schemeClr val="bg1"/>
                </a:solidFill>
              </a:rPr>
              <a:t>®</a:t>
            </a:r>
          </a:p>
          <a:p>
            <a:r>
              <a:rPr lang="en-US" sz="3000" dirty="0">
                <a:solidFill>
                  <a:schemeClr val="bg1"/>
                </a:solidFill>
              </a:rPr>
              <a:t>February 23, 2022</a:t>
            </a:r>
          </a:p>
          <a:p>
            <a:endParaRPr lang="en-US" sz="3000" dirty="0">
              <a:solidFill>
                <a:schemeClr val="bg1"/>
              </a:solidFill>
            </a:endParaRPr>
          </a:p>
          <a:p>
            <a:r>
              <a:rPr lang="en-US" sz="3000" dirty="0">
                <a:solidFill>
                  <a:schemeClr val="bg1"/>
                </a:solidFill>
              </a:rPr>
              <a:t>Jordan G. Levine</a:t>
            </a:r>
          </a:p>
          <a:p>
            <a:r>
              <a:rPr lang="en-US" sz="3000" dirty="0">
                <a:solidFill>
                  <a:schemeClr val="bg1"/>
                </a:solidFill>
              </a:rPr>
              <a:t>VP &amp; Chief Economist</a:t>
            </a:r>
          </a:p>
          <a:p>
            <a:r>
              <a:rPr lang="en-US" sz="3000" dirty="0">
                <a:solidFill>
                  <a:schemeClr val="bg1"/>
                </a:solidFill>
              </a:rPr>
              <a:t>California Association of REALTORS</a:t>
            </a:r>
            <a:r>
              <a:rPr lang="en-US" sz="3000" baseline="30000" dirty="0">
                <a:solidFill>
                  <a:schemeClr val="bg1"/>
                </a:solidFill>
              </a:rPr>
              <a:t>®</a:t>
            </a:r>
            <a:endParaRPr lang="en-US" sz="3000" dirty="0">
              <a:solidFill>
                <a:schemeClr val="bg1"/>
              </a:solidFill>
            </a:endParaRPr>
          </a:p>
        </p:txBody>
      </p:sp>
      <p:sp>
        <p:nvSpPr>
          <p:cNvPr id="11" name="Rectangle 10">
            <a:extLst>
              <a:ext uri="{FF2B5EF4-FFF2-40B4-BE49-F238E27FC236}">
                <a16:creationId xmlns:a16="http://schemas.microsoft.com/office/drawing/2014/main" id="{186F4895-E525-44B6-B7F0-DBC6F2AA5F2C}"/>
              </a:ext>
            </a:extLst>
          </p:cNvPr>
          <p:cNvSpPr/>
          <p:nvPr/>
        </p:nvSpPr>
        <p:spPr>
          <a:xfrm>
            <a:off x="1546219" y="-1714500"/>
            <a:ext cx="130181" cy="9563099"/>
          </a:xfrm>
          <a:prstGeom prst="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2"/>
              </a:solidFill>
            </a:endParaRPr>
          </a:p>
        </p:txBody>
      </p:sp>
      <p:pic>
        <p:nvPicPr>
          <p:cNvPr id="9" name="Picture 8">
            <a:extLst>
              <a:ext uri="{FF2B5EF4-FFF2-40B4-BE49-F238E27FC236}">
                <a16:creationId xmlns:a16="http://schemas.microsoft.com/office/drawing/2014/main" id="{7F2F9DCC-01BF-4E6B-BD83-7C91462E67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33877" y="8115300"/>
            <a:ext cx="2858723" cy="1164930"/>
          </a:xfrm>
          <a:prstGeom prst="rect">
            <a:avLst/>
          </a:prstGeom>
        </p:spPr>
      </p:pic>
      <p:sp>
        <p:nvSpPr>
          <p:cNvPr id="20" name="Title 1">
            <a:extLst>
              <a:ext uri="{FF2B5EF4-FFF2-40B4-BE49-F238E27FC236}">
                <a16:creationId xmlns:a16="http://schemas.microsoft.com/office/drawing/2014/main" id="{BBFD49A5-8A8C-495F-AD5B-A3AA5C18AB1E}"/>
              </a:ext>
            </a:extLst>
          </p:cNvPr>
          <p:cNvSpPr txBox="1">
            <a:spLocks/>
          </p:cNvSpPr>
          <p:nvPr/>
        </p:nvSpPr>
        <p:spPr>
          <a:xfrm>
            <a:off x="2018939" y="2324100"/>
            <a:ext cx="9661879" cy="2524125"/>
          </a:xfrm>
          <a:prstGeom prst="rect">
            <a:avLst/>
          </a:prstGeom>
        </p:spPr>
        <p:txBody>
          <a:bodyPr anchor="b"/>
          <a:lstStyle>
            <a:lvl1pPr algn="l" defTabSz="685800" rtl="0" eaLnBrk="1" latinLnBrk="0" hangingPunct="1">
              <a:lnSpc>
                <a:spcPct val="90000"/>
              </a:lnSpc>
              <a:spcBef>
                <a:spcPct val="0"/>
              </a:spcBef>
              <a:buNone/>
              <a:defRPr sz="4500" b="1" kern="1200">
                <a:solidFill>
                  <a:schemeClr val="tx1"/>
                </a:solidFill>
                <a:effectLst/>
                <a:latin typeface="Century Gothic" panose="020B0502020202020204" pitchFamily="34" charset="0"/>
                <a:ea typeface="+mj-ea"/>
                <a:cs typeface="+mj-cs"/>
              </a:defRPr>
            </a:lvl1pPr>
          </a:lstStyle>
          <a:p>
            <a:r>
              <a:rPr lang="en-US" sz="5200" dirty="0">
                <a:solidFill>
                  <a:schemeClr val="accent1"/>
                </a:solidFill>
              </a:rPr>
              <a:t>2022 California</a:t>
            </a:r>
          </a:p>
          <a:p>
            <a:r>
              <a:rPr lang="en-US" sz="5200">
                <a:solidFill>
                  <a:schemeClr val="bg1"/>
                </a:solidFill>
              </a:rPr>
              <a:t>Housing Forecast</a:t>
            </a:r>
            <a:endParaRPr lang="en-US" sz="5200" dirty="0">
              <a:solidFill>
                <a:schemeClr val="accent1"/>
              </a:solidFill>
            </a:endParaRPr>
          </a:p>
        </p:txBody>
      </p:sp>
    </p:spTree>
    <p:extLst>
      <p:ext uri="{BB962C8B-B14F-4D97-AF65-F5344CB8AC3E}">
        <p14:creationId xmlns:p14="http://schemas.microsoft.com/office/powerpoint/2010/main" val="2339654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CFABF-5F46-4CEA-8CE9-97866D9FCC38}"/>
              </a:ext>
            </a:extLst>
          </p:cNvPr>
          <p:cNvSpPr>
            <a:spLocks noGrp="1"/>
          </p:cNvSpPr>
          <p:nvPr>
            <p:ph type="title"/>
          </p:nvPr>
        </p:nvSpPr>
        <p:spPr>
          <a:xfrm>
            <a:off x="1358026" y="809737"/>
            <a:ext cx="16167974" cy="715581"/>
          </a:xfrm>
        </p:spPr>
        <p:txBody>
          <a:bodyPr/>
          <a:lstStyle/>
          <a:p>
            <a:r>
              <a:rPr lang="en-US" dirty="0">
                <a:solidFill>
                  <a:schemeClr val="bg1"/>
                </a:solidFill>
              </a:rPr>
              <a:t>Homeownership rate </a:t>
            </a:r>
            <a:r>
              <a:rPr lang="en-US" dirty="0"/>
              <a:t>finally shows some progress</a:t>
            </a:r>
          </a:p>
        </p:txBody>
      </p:sp>
      <p:graphicFrame>
        <p:nvGraphicFramePr>
          <p:cNvPr id="5" name="Chart 4">
            <a:extLst>
              <a:ext uri="{FF2B5EF4-FFF2-40B4-BE49-F238E27FC236}">
                <a16:creationId xmlns:a16="http://schemas.microsoft.com/office/drawing/2014/main" id="{C08C1D75-9924-47A1-8570-D0462128CE20}"/>
              </a:ext>
            </a:extLst>
          </p:cNvPr>
          <p:cNvGraphicFramePr/>
          <p:nvPr/>
        </p:nvGraphicFramePr>
        <p:xfrm>
          <a:off x="762000" y="2019300"/>
          <a:ext cx="16687800" cy="718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1597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1200-9CD5-47DA-93DF-3B4BA20F6FF5}"/>
              </a:ext>
            </a:extLst>
          </p:cNvPr>
          <p:cNvSpPr>
            <a:spLocks noGrp="1"/>
          </p:cNvSpPr>
          <p:nvPr>
            <p:ph type="title"/>
          </p:nvPr>
        </p:nvSpPr>
        <p:spPr>
          <a:xfrm>
            <a:off x="1358026" y="809737"/>
            <a:ext cx="15939374" cy="715581"/>
          </a:xfrm>
        </p:spPr>
        <p:txBody>
          <a:bodyPr/>
          <a:lstStyle/>
          <a:p>
            <a:r>
              <a:rPr lang="en-US" dirty="0"/>
              <a:t>2021 was the </a:t>
            </a:r>
            <a:r>
              <a:rPr lang="en-US" dirty="0">
                <a:solidFill>
                  <a:schemeClr val="bg1"/>
                </a:solidFill>
              </a:rPr>
              <a:t>best year for home sales in a decade</a:t>
            </a:r>
          </a:p>
        </p:txBody>
      </p:sp>
      <p:graphicFrame>
        <p:nvGraphicFramePr>
          <p:cNvPr id="5" name="Chart 4">
            <a:extLst>
              <a:ext uri="{FF2B5EF4-FFF2-40B4-BE49-F238E27FC236}">
                <a16:creationId xmlns:a16="http://schemas.microsoft.com/office/drawing/2014/main" id="{99EEB782-0D1D-4CE4-B9BF-8515A2C3A15F}"/>
              </a:ext>
            </a:extLst>
          </p:cNvPr>
          <p:cNvGraphicFramePr/>
          <p:nvPr/>
        </p:nvGraphicFramePr>
        <p:xfrm>
          <a:off x="762000" y="2095500"/>
          <a:ext cx="16764000" cy="7162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6550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C777-7CA6-49B7-853C-6EE85111FE4D}"/>
              </a:ext>
            </a:extLst>
          </p:cNvPr>
          <p:cNvSpPr>
            <a:spLocks noGrp="1"/>
          </p:cNvSpPr>
          <p:nvPr>
            <p:ph type="title"/>
          </p:nvPr>
        </p:nvSpPr>
        <p:spPr>
          <a:xfrm>
            <a:off x="1358026" y="809737"/>
            <a:ext cx="16701374" cy="715581"/>
          </a:xfrm>
        </p:spPr>
        <p:txBody>
          <a:bodyPr/>
          <a:lstStyle/>
          <a:p>
            <a:r>
              <a:rPr lang="en-US" dirty="0"/>
              <a:t>Locally, we were </a:t>
            </a:r>
            <a:r>
              <a:rPr lang="en-US" dirty="0">
                <a:solidFill>
                  <a:schemeClr val="bg1"/>
                </a:solidFill>
              </a:rPr>
              <a:t>punching above our weight last year</a:t>
            </a:r>
            <a:endParaRPr lang="en-US" dirty="0"/>
          </a:p>
        </p:txBody>
      </p:sp>
      <p:graphicFrame>
        <p:nvGraphicFramePr>
          <p:cNvPr id="5" name="Chart 4">
            <a:extLst>
              <a:ext uri="{FF2B5EF4-FFF2-40B4-BE49-F238E27FC236}">
                <a16:creationId xmlns:a16="http://schemas.microsoft.com/office/drawing/2014/main" id="{D161572A-F6D7-4159-881B-1A66CF75086C}"/>
              </a:ext>
            </a:extLst>
          </p:cNvPr>
          <p:cNvGraphicFramePr/>
          <p:nvPr>
            <p:extLst>
              <p:ext uri="{D42A27DB-BD31-4B8C-83A1-F6EECF244321}">
                <p14:modId xmlns:p14="http://schemas.microsoft.com/office/powerpoint/2010/main" val="4214915875"/>
              </p:ext>
            </p:extLst>
          </p:nvPr>
        </p:nvGraphicFramePr>
        <p:xfrm>
          <a:off x="533400" y="2247900"/>
          <a:ext cx="17297400" cy="695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0785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4948774" cy="715581"/>
          </a:xfrm>
        </p:spPr>
        <p:txBody>
          <a:bodyPr/>
          <a:lstStyle/>
          <a:p>
            <a:r>
              <a:rPr lang="en-US" dirty="0">
                <a:solidFill>
                  <a:schemeClr val="bg1"/>
                </a:solidFill>
              </a:rPr>
              <a:t>Sales rise from year-end</a:t>
            </a:r>
            <a:r>
              <a:rPr lang="en-US" dirty="0"/>
              <a:t>, despite increase in rates </a:t>
            </a:r>
            <a:endParaRPr lang="en-US" dirty="0">
              <a:solidFill>
                <a:schemeClr val="bg1"/>
              </a:solidFill>
            </a:endParaRPr>
          </a:p>
        </p:txBody>
      </p:sp>
      <p:sp>
        <p:nvSpPr>
          <p:cNvPr id="11" name="Slide Number Placeholder 2">
            <a:extLst>
              <a:ext uri="{FF2B5EF4-FFF2-40B4-BE49-F238E27FC236}">
                <a16:creationId xmlns:a16="http://schemas.microsoft.com/office/drawing/2014/main" id="{D1D12C24-3AAB-4C9F-9F9F-5E662D53D60F}"/>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13</a:t>
            </a:fld>
            <a:endParaRPr dirty="0"/>
          </a:p>
        </p:txBody>
      </p:sp>
      <p:sp>
        <p:nvSpPr>
          <p:cNvPr id="3" name="Content Placeholder 2"/>
          <p:cNvSpPr>
            <a:spLocks noGrp="1"/>
          </p:cNvSpPr>
          <p:nvPr>
            <p:ph idx="4294967295"/>
          </p:nvPr>
        </p:nvSpPr>
        <p:spPr>
          <a:xfrm>
            <a:off x="1060370" y="2552700"/>
            <a:ext cx="17130712" cy="646113"/>
          </a:xfrm>
          <a:prstGeom prst="rect">
            <a:avLst/>
          </a:prstGeom>
        </p:spPr>
        <p:txBody>
          <a:bodyPr>
            <a:normAutofit/>
          </a:bodyPr>
          <a:lstStyle/>
          <a:p>
            <a:pPr marL="0" indent="0" algn="ctr">
              <a:buNone/>
            </a:pPr>
            <a:r>
              <a:rPr lang="en-US" sz="3000" b="1" dirty="0">
                <a:solidFill>
                  <a:schemeClr val="bg1"/>
                </a:solidFill>
              </a:rPr>
              <a:t>California, January 2022 Sales: </a:t>
            </a:r>
            <a:r>
              <a:rPr lang="en-US" sz="3000" b="1" dirty="0">
                <a:solidFill>
                  <a:schemeClr val="accent1"/>
                </a:solidFill>
              </a:rPr>
              <a:t>444,540 Units</a:t>
            </a:r>
            <a:r>
              <a:rPr lang="en-US" sz="3000" b="1" dirty="0">
                <a:solidFill>
                  <a:schemeClr val="bg1"/>
                </a:solidFill>
              </a:rPr>
              <a:t>, -8.3% YTD, -8.3% YTY, +3.4% MTM</a:t>
            </a:r>
          </a:p>
          <a:p>
            <a:pPr algn="ctr"/>
            <a:endParaRPr lang="en-US" sz="3000" b="1" dirty="0">
              <a:solidFill>
                <a:schemeClr val="bg1"/>
              </a:solidFill>
            </a:endParaRPr>
          </a:p>
        </p:txBody>
      </p:sp>
      <p:graphicFrame>
        <p:nvGraphicFramePr>
          <p:cNvPr id="4" name="Chart 3"/>
          <p:cNvGraphicFramePr/>
          <p:nvPr/>
        </p:nvGraphicFramePr>
        <p:xfrm>
          <a:off x="498078" y="2900485"/>
          <a:ext cx="17130711"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2">
            <a:extLst>
              <a:ext uri="{FF2B5EF4-FFF2-40B4-BE49-F238E27FC236}">
                <a16:creationId xmlns:a16="http://schemas.microsoft.com/office/drawing/2014/main" id="{A9398D40-FB4D-4BA6-A467-D5FC3D5EE42F}"/>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Sales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1916010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6396574" cy="715581"/>
          </a:xfrm>
        </p:spPr>
        <p:txBody>
          <a:bodyPr/>
          <a:lstStyle/>
          <a:p>
            <a:r>
              <a:rPr lang="en-US" dirty="0"/>
              <a:t>Median home price </a:t>
            </a:r>
            <a:r>
              <a:rPr lang="en-US" dirty="0">
                <a:solidFill>
                  <a:schemeClr val="bg1"/>
                </a:solidFill>
              </a:rPr>
              <a:t>rose to new record highs</a:t>
            </a:r>
          </a:p>
        </p:txBody>
      </p:sp>
      <p:sp>
        <p:nvSpPr>
          <p:cNvPr id="17" name="Slide Number Placeholder 2">
            <a:extLst>
              <a:ext uri="{FF2B5EF4-FFF2-40B4-BE49-F238E27FC236}">
                <a16:creationId xmlns:a16="http://schemas.microsoft.com/office/drawing/2014/main" id="{B32B1AFD-2C29-4FD8-8515-B9AC3FB399DC}"/>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14</a:t>
            </a:fld>
            <a:endParaRPr dirty="0"/>
          </a:p>
        </p:txBody>
      </p:sp>
      <p:sp>
        <p:nvSpPr>
          <p:cNvPr id="19" name="Slide Number Placeholder 2">
            <a:extLst>
              <a:ext uri="{FF2B5EF4-FFF2-40B4-BE49-F238E27FC236}">
                <a16:creationId xmlns:a16="http://schemas.microsoft.com/office/drawing/2014/main" id="{367DFBE4-7A7D-4369-BF85-674FBE43B68F}"/>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Median Price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graphicFrame>
        <p:nvGraphicFramePr>
          <p:cNvPr id="7" name="Chart 6">
            <a:extLst>
              <a:ext uri="{FF2B5EF4-FFF2-40B4-BE49-F238E27FC236}">
                <a16:creationId xmlns:a16="http://schemas.microsoft.com/office/drawing/2014/main" id="{79DC48F4-0CC6-4C29-B432-B725FA0A4590}"/>
              </a:ext>
            </a:extLst>
          </p:cNvPr>
          <p:cNvGraphicFramePr/>
          <p:nvPr/>
        </p:nvGraphicFramePr>
        <p:xfrm>
          <a:off x="533400" y="1525318"/>
          <a:ext cx="17221200" cy="8501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4653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3748F-A309-4A66-9E87-C856DE4F3E95}"/>
              </a:ext>
            </a:extLst>
          </p:cNvPr>
          <p:cNvSpPr>
            <a:spLocks noGrp="1"/>
          </p:cNvSpPr>
          <p:nvPr>
            <p:ph type="title"/>
          </p:nvPr>
        </p:nvSpPr>
        <p:spPr>
          <a:xfrm>
            <a:off x="1358026" y="809737"/>
            <a:ext cx="16320374" cy="715581"/>
          </a:xfrm>
        </p:spPr>
        <p:txBody>
          <a:bodyPr/>
          <a:lstStyle/>
          <a:p>
            <a:r>
              <a:rPr lang="en-US" dirty="0">
                <a:solidFill>
                  <a:schemeClr val="bg1"/>
                </a:solidFill>
              </a:rPr>
              <a:t>Prices have risen substantially </a:t>
            </a:r>
            <a:r>
              <a:rPr lang="en-US" dirty="0"/>
              <a:t>in Alameda County as well</a:t>
            </a:r>
          </a:p>
        </p:txBody>
      </p:sp>
      <p:graphicFrame>
        <p:nvGraphicFramePr>
          <p:cNvPr id="3" name="Chart 2">
            <a:extLst>
              <a:ext uri="{FF2B5EF4-FFF2-40B4-BE49-F238E27FC236}">
                <a16:creationId xmlns:a16="http://schemas.microsoft.com/office/drawing/2014/main" id="{3A096AE4-355D-4930-B22C-8D93FC930DCB}"/>
              </a:ext>
            </a:extLst>
          </p:cNvPr>
          <p:cNvGraphicFramePr/>
          <p:nvPr>
            <p:extLst>
              <p:ext uri="{D42A27DB-BD31-4B8C-83A1-F6EECF244321}">
                <p14:modId xmlns:p14="http://schemas.microsoft.com/office/powerpoint/2010/main" val="1266912713"/>
              </p:ext>
            </p:extLst>
          </p:nvPr>
        </p:nvGraphicFramePr>
        <p:xfrm>
          <a:off x="533400" y="1714499"/>
          <a:ext cx="17297400" cy="7762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08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3"/>
          <p:cNvSpPr>
            <a:spLocks noChangeArrowheads="1"/>
          </p:cNvSpPr>
          <p:nvPr/>
        </p:nvSpPr>
        <p:spPr bwMode="auto">
          <a:xfrm>
            <a:off x="2286000" y="114300"/>
            <a:ext cx="137160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endParaRPr lang="en-US" sz="4800" b="1" dirty="0">
              <a:solidFill>
                <a:srgbClr val="C00000"/>
              </a:solidFill>
              <a:latin typeface="Arial" charset="0"/>
            </a:endParaRPr>
          </a:p>
        </p:txBody>
      </p:sp>
      <p:sp>
        <p:nvSpPr>
          <p:cNvPr id="3" name="Title 2"/>
          <p:cNvSpPr>
            <a:spLocks noGrp="1"/>
          </p:cNvSpPr>
          <p:nvPr>
            <p:ph type="title"/>
          </p:nvPr>
        </p:nvSpPr>
        <p:spPr>
          <a:xfrm>
            <a:off x="1358026" y="809738"/>
            <a:ext cx="14948774" cy="790462"/>
          </a:xfrm>
        </p:spPr>
        <p:txBody>
          <a:bodyPr>
            <a:noAutofit/>
          </a:bodyPr>
          <a:lstStyle/>
          <a:p>
            <a:r>
              <a:rPr lang="en-US" dirty="0"/>
              <a:t>Fierce competition, and </a:t>
            </a:r>
            <a:r>
              <a:rPr lang="en-US" dirty="0">
                <a:solidFill>
                  <a:schemeClr val="bg1"/>
                </a:solidFill>
              </a:rPr>
              <a:t>not just on price</a:t>
            </a:r>
            <a:endParaRPr lang="en-US" dirty="0">
              <a:solidFill>
                <a:schemeClr val="bg1"/>
              </a:solidFill>
              <a:latin typeface="+mn-lt"/>
            </a:endParaRPr>
          </a:p>
        </p:txBody>
      </p:sp>
      <p:sp>
        <p:nvSpPr>
          <p:cNvPr id="9" name="Slide Number Placeholder 2">
            <a:extLst>
              <a:ext uri="{FF2B5EF4-FFF2-40B4-BE49-F238E27FC236}">
                <a16:creationId xmlns:a16="http://schemas.microsoft.com/office/drawing/2014/main" id="{C65C45C1-BDAA-4472-BA02-F9718BF73524}"/>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16</a:t>
            </a:fld>
            <a:endParaRPr dirty="0"/>
          </a:p>
        </p:txBody>
      </p:sp>
      <p:sp>
        <p:nvSpPr>
          <p:cNvPr id="10" name="Slide Number Placeholder 2">
            <a:extLst>
              <a:ext uri="{FF2B5EF4-FFF2-40B4-BE49-F238E27FC236}">
                <a16:creationId xmlns:a16="http://schemas.microsoft.com/office/drawing/2014/main" id="{AA565357-819C-4829-AA50-16EF6250AFDD}"/>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a:t>
            </a:r>
            <a:r>
              <a:rPr lang="en-US" sz="1800" dirty="0">
                <a:solidFill>
                  <a:schemeClr val="accent1"/>
                </a:solidFill>
              </a:rPr>
              <a:t>2021 Housing Market Survey</a:t>
            </a:r>
            <a:endParaRPr lang="en-US" sz="1800" dirty="0">
              <a:solidFill>
                <a:schemeClr val="accent1"/>
              </a:solidFill>
              <a:latin typeface="Century Gothic" panose="020B0502020202020204" pitchFamily="34" charset="0"/>
            </a:endParaRPr>
          </a:p>
          <a:p>
            <a:pPr defTabSz="914354"/>
            <a:r>
              <a:rPr lang="en-US" sz="1800" dirty="0">
                <a:solidFill>
                  <a:schemeClr val="accent1"/>
                </a:solidFill>
                <a:latin typeface="Century Gothic" panose="020B0502020202020204" pitchFamily="34" charset="0"/>
              </a:rPr>
              <a:t>SOURCE: </a:t>
            </a:r>
            <a:r>
              <a:rPr lang="en-US" sz="1800" dirty="0">
                <a:solidFill>
                  <a:schemeClr val="accent1"/>
                </a:solidFill>
              </a:rPr>
              <a:t>CALIFORNIA ASSOCIATION OF REALTORS® </a:t>
            </a:r>
          </a:p>
        </p:txBody>
      </p:sp>
      <p:sp>
        <p:nvSpPr>
          <p:cNvPr id="4" name="Rectangle 3">
            <a:extLst>
              <a:ext uri="{FF2B5EF4-FFF2-40B4-BE49-F238E27FC236}">
                <a16:creationId xmlns:a16="http://schemas.microsoft.com/office/drawing/2014/main" id="{0E508917-1DF4-4DE1-92F9-28684FDD59F7}"/>
              </a:ext>
            </a:extLst>
          </p:cNvPr>
          <p:cNvSpPr/>
          <p:nvPr/>
        </p:nvSpPr>
        <p:spPr>
          <a:xfrm>
            <a:off x="5610215" y="2348276"/>
            <a:ext cx="6444393" cy="461665"/>
          </a:xfrm>
          <a:prstGeom prst="rect">
            <a:avLst/>
          </a:prstGeom>
        </p:spPr>
        <p:txBody>
          <a:bodyPr wrap="none">
            <a:spAutoFit/>
          </a:bodyPr>
          <a:lstStyle/>
          <a:p>
            <a:r>
              <a:rPr lang="en-US" sz="2400" b="1" dirty="0">
                <a:solidFill>
                  <a:schemeClr val="bg1"/>
                </a:solidFill>
              </a:rPr>
              <a:t>Contingencies Waived on Offer Accepted</a:t>
            </a:r>
          </a:p>
        </p:txBody>
      </p:sp>
      <p:graphicFrame>
        <p:nvGraphicFramePr>
          <p:cNvPr id="11" name="Content Placeholder 3">
            <a:extLst>
              <a:ext uri="{FF2B5EF4-FFF2-40B4-BE49-F238E27FC236}">
                <a16:creationId xmlns:a16="http://schemas.microsoft.com/office/drawing/2014/main" id="{66B0BA5F-289C-4828-837F-F023ACEBB5D6}"/>
              </a:ext>
            </a:extLst>
          </p:cNvPr>
          <p:cNvGraphicFramePr>
            <a:graphicFrameLocks/>
          </p:cNvGraphicFramePr>
          <p:nvPr/>
        </p:nvGraphicFramePr>
        <p:xfrm>
          <a:off x="2704328" y="2933700"/>
          <a:ext cx="12256169" cy="5612538"/>
        </p:xfrm>
        <a:graphic>
          <a:graphicData uri="http://schemas.openxmlformats.org/drawingml/2006/table">
            <a:tbl>
              <a:tblPr firstRow="1" bandRow="1">
                <a:tableStyleId>{5C22544A-7EE6-4342-B048-85BDC9FD1C3A}</a:tableStyleId>
              </a:tblPr>
              <a:tblGrid>
                <a:gridCol w="5241629">
                  <a:extLst>
                    <a:ext uri="{9D8B030D-6E8A-4147-A177-3AD203B41FA5}">
                      <a16:colId xmlns:a16="http://schemas.microsoft.com/office/drawing/2014/main" val="20000"/>
                    </a:ext>
                  </a:extLst>
                </a:gridCol>
                <a:gridCol w="1753635">
                  <a:extLst>
                    <a:ext uri="{9D8B030D-6E8A-4147-A177-3AD203B41FA5}">
                      <a16:colId xmlns:a16="http://schemas.microsoft.com/office/drawing/2014/main" val="20001"/>
                    </a:ext>
                  </a:extLst>
                </a:gridCol>
                <a:gridCol w="1753635">
                  <a:extLst>
                    <a:ext uri="{9D8B030D-6E8A-4147-A177-3AD203B41FA5}">
                      <a16:colId xmlns:a16="http://schemas.microsoft.com/office/drawing/2014/main" val="20002"/>
                    </a:ext>
                  </a:extLst>
                </a:gridCol>
                <a:gridCol w="1753635">
                  <a:extLst>
                    <a:ext uri="{9D8B030D-6E8A-4147-A177-3AD203B41FA5}">
                      <a16:colId xmlns:a16="http://schemas.microsoft.com/office/drawing/2014/main" val="2619590358"/>
                    </a:ext>
                  </a:extLst>
                </a:gridCol>
                <a:gridCol w="1753635">
                  <a:extLst>
                    <a:ext uri="{9D8B030D-6E8A-4147-A177-3AD203B41FA5}">
                      <a16:colId xmlns:a16="http://schemas.microsoft.com/office/drawing/2014/main" val="20003"/>
                    </a:ext>
                  </a:extLst>
                </a:gridCol>
              </a:tblGrid>
              <a:tr h="730880">
                <a:tc>
                  <a:txBody>
                    <a:bodyPr/>
                    <a:lstStyle/>
                    <a:p>
                      <a:pPr>
                        <a:lnSpc>
                          <a:spcPct val="115000"/>
                        </a:lnSpc>
                      </a:pPr>
                      <a:endParaRPr lang="en-US" sz="2000" dirty="0">
                        <a:effectLst/>
                        <a:latin typeface="+mn-lt"/>
                      </a:endParaRPr>
                    </a:p>
                  </a:txBody>
                  <a:tcPr marL="189999" marR="189999" marT="68580" marB="68580" anchor="ctr"/>
                </a:tc>
                <a:tc>
                  <a:txBody>
                    <a:bodyPr/>
                    <a:lstStyle/>
                    <a:p>
                      <a:pPr marL="0" marR="0" algn="ctr">
                        <a:lnSpc>
                          <a:spcPct val="115000"/>
                        </a:lnSpc>
                        <a:spcBef>
                          <a:spcPts val="0"/>
                        </a:spcBef>
                        <a:spcAft>
                          <a:spcPts val="1000"/>
                        </a:spcAft>
                      </a:pPr>
                      <a:r>
                        <a:rPr lang="en-US" sz="2000" dirty="0">
                          <a:effectLst/>
                          <a:latin typeface="+mn-lt"/>
                        </a:rPr>
                        <a:t>$500k or below</a:t>
                      </a:r>
                      <a:endParaRPr lang="en-US" sz="2000" dirty="0">
                        <a:effectLst/>
                        <a:latin typeface="+mn-lt"/>
                        <a:ea typeface="Calibri"/>
                        <a:cs typeface="Times New Roman"/>
                      </a:endParaRPr>
                    </a:p>
                  </a:txBody>
                  <a:tcPr marL="189999" marR="189999" marT="68580" marB="68580" anchor="ctr"/>
                </a:tc>
                <a:tc>
                  <a:txBody>
                    <a:bodyPr/>
                    <a:lstStyle/>
                    <a:p>
                      <a:pPr marL="0" marR="0" algn="ctr">
                        <a:lnSpc>
                          <a:spcPct val="115000"/>
                        </a:lnSpc>
                        <a:spcBef>
                          <a:spcPts val="0"/>
                        </a:spcBef>
                        <a:spcAft>
                          <a:spcPts val="1000"/>
                        </a:spcAft>
                      </a:pPr>
                      <a:r>
                        <a:rPr lang="en-US" sz="2000" dirty="0">
                          <a:effectLst/>
                          <a:latin typeface="+mn-lt"/>
                        </a:rPr>
                        <a:t>$501k - $1M</a:t>
                      </a:r>
                      <a:endParaRPr lang="en-US" sz="2000" dirty="0">
                        <a:effectLst/>
                        <a:latin typeface="+mn-lt"/>
                        <a:ea typeface="Calibri"/>
                        <a:cs typeface="Times New Roman"/>
                      </a:endParaRPr>
                    </a:p>
                  </a:txBody>
                  <a:tcPr marL="189999" marR="189999" marT="68580" marB="68580" anchor="ctr"/>
                </a:tc>
                <a:tc>
                  <a:txBody>
                    <a:bodyPr/>
                    <a:lstStyle/>
                    <a:p>
                      <a:pPr marL="0" marR="0" algn="ctr">
                        <a:lnSpc>
                          <a:spcPct val="115000"/>
                        </a:lnSpc>
                        <a:spcBef>
                          <a:spcPts val="0"/>
                        </a:spcBef>
                        <a:spcAft>
                          <a:spcPts val="1000"/>
                        </a:spcAft>
                      </a:pPr>
                      <a:r>
                        <a:rPr lang="en-US" sz="2000" dirty="0">
                          <a:effectLst/>
                          <a:latin typeface="+mn-lt"/>
                        </a:rPr>
                        <a:t>Over $1M</a:t>
                      </a:r>
                      <a:endParaRPr lang="en-US" sz="2000" dirty="0">
                        <a:effectLst/>
                        <a:latin typeface="+mn-lt"/>
                        <a:ea typeface="Calibri"/>
                        <a:cs typeface="Times New Roman"/>
                      </a:endParaRPr>
                    </a:p>
                  </a:txBody>
                  <a:tcPr marL="189999" marR="189999" marT="68580" marB="68580" anchor="ctr"/>
                </a:tc>
                <a:tc>
                  <a:txBody>
                    <a:bodyPr/>
                    <a:lstStyle/>
                    <a:p>
                      <a:pPr marL="0" marR="0" algn="ctr">
                        <a:lnSpc>
                          <a:spcPct val="115000"/>
                        </a:lnSpc>
                        <a:spcBef>
                          <a:spcPts val="0"/>
                        </a:spcBef>
                        <a:spcAft>
                          <a:spcPts val="1000"/>
                        </a:spcAft>
                      </a:pPr>
                      <a:r>
                        <a:rPr lang="en-US" sz="2000" dirty="0">
                          <a:effectLst/>
                          <a:latin typeface="+mn-lt"/>
                        </a:rPr>
                        <a:t>All</a:t>
                      </a:r>
                      <a:endParaRPr lang="en-US" sz="2000" dirty="0">
                        <a:effectLst/>
                        <a:latin typeface="+mn-lt"/>
                        <a:ea typeface="Calibri"/>
                        <a:cs typeface="Times New Roman"/>
                      </a:endParaRPr>
                    </a:p>
                  </a:txBody>
                  <a:tcPr marL="189999" marR="189999" marT="68580" marB="68580" anchor="ctr"/>
                </a:tc>
                <a:extLst>
                  <a:ext uri="{0D108BD9-81ED-4DB2-BD59-A6C34878D82A}">
                    <a16:rowId xmlns:a16="http://schemas.microsoft.com/office/drawing/2014/main" val="10000"/>
                  </a:ext>
                </a:extLst>
              </a:tr>
              <a:tr h="725309">
                <a:tc>
                  <a:txBody>
                    <a:bodyPr/>
                    <a:lstStyle/>
                    <a:p>
                      <a:pPr marL="0" marR="0" algn="l">
                        <a:lnSpc>
                          <a:spcPct val="115000"/>
                        </a:lnSpc>
                        <a:spcBef>
                          <a:spcPts val="0"/>
                        </a:spcBef>
                        <a:spcAft>
                          <a:spcPts val="1000"/>
                        </a:spcAft>
                      </a:pPr>
                      <a:r>
                        <a:rPr lang="en-US" sz="2000" dirty="0">
                          <a:effectLst/>
                          <a:latin typeface="+mn-lt"/>
                          <a:ea typeface="Calibri"/>
                          <a:cs typeface="Times New Roman"/>
                        </a:rPr>
                        <a:t>Non-Contingent Offer</a:t>
                      </a:r>
                    </a:p>
                  </a:txBody>
                  <a:tcPr marL="189999" marR="189999" marT="68580" marB="68580" anchor="ctr"/>
                </a:tc>
                <a:tc>
                  <a:txBody>
                    <a:bodyPr/>
                    <a:lstStyle/>
                    <a:p>
                      <a:pPr algn="ctr" fontAlgn="b"/>
                      <a:r>
                        <a:rPr lang="en-US" sz="2000" b="0" i="0" u="none" strike="noStrike" dirty="0">
                          <a:solidFill>
                            <a:srgbClr val="000000"/>
                          </a:solidFill>
                          <a:effectLst/>
                          <a:latin typeface="+mn-lt"/>
                        </a:rPr>
                        <a:t>55.6%</a:t>
                      </a:r>
                    </a:p>
                  </a:txBody>
                  <a:tcPr marL="6350" marR="6350" marT="6350" marB="0" anchor="ctr"/>
                </a:tc>
                <a:tc>
                  <a:txBody>
                    <a:bodyPr/>
                    <a:lstStyle/>
                    <a:p>
                      <a:pPr algn="ctr" fontAlgn="b"/>
                      <a:r>
                        <a:rPr lang="en-US" sz="2000" b="0" i="0" u="none" strike="noStrike" dirty="0">
                          <a:solidFill>
                            <a:srgbClr val="000000"/>
                          </a:solidFill>
                          <a:effectLst/>
                          <a:latin typeface="+mn-lt"/>
                        </a:rPr>
                        <a:t>61.4%</a:t>
                      </a:r>
                    </a:p>
                  </a:txBody>
                  <a:tcPr marL="6350" marR="6350" marT="6350" marB="0" anchor="ctr"/>
                </a:tc>
                <a:tc>
                  <a:txBody>
                    <a:bodyPr/>
                    <a:lstStyle/>
                    <a:p>
                      <a:pPr algn="ctr" fontAlgn="b"/>
                      <a:r>
                        <a:rPr lang="en-US" sz="2000" b="0" i="0" u="none" strike="noStrike" dirty="0">
                          <a:solidFill>
                            <a:srgbClr val="000000"/>
                          </a:solidFill>
                          <a:effectLst/>
                          <a:latin typeface="+mn-lt"/>
                        </a:rPr>
                        <a:t>64.7%</a:t>
                      </a:r>
                    </a:p>
                  </a:txBody>
                  <a:tcPr marL="6350" marR="6350" marT="6350" marB="0" anchor="ctr"/>
                </a:tc>
                <a:tc>
                  <a:txBody>
                    <a:bodyPr/>
                    <a:lstStyle/>
                    <a:p>
                      <a:pPr algn="ctr" fontAlgn="b"/>
                      <a:r>
                        <a:rPr lang="en-US" sz="2000" b="0" i="0" u="none" strike="noStrike" dirty="0">
                          <a:solidFill>
                            <a:srgbClr val="000000"/>
                          </a:solidFill>
                          <a:effectLst/>
                          <a:latin typeface="+mn-lt"/>
                        </a:rPr>
                        <a:t>60.5%</a:t>
                      </a:r>
                    </a:p>
                  </a:txBody>
                  <a:tcPr marL="6350" marR="6350" marT="6350" marB="0" anchor="ctr"/>
                </a:tc>
                <a:extLst>
                  <a:ext uri="{0D108BD9-81ED-4DB2-BD59-A6C34878D82A}">
                    <a16:rowId xmlns:a16="http://schemas.microsoft.com/office/drawing/2014/main" val="802682452"/>
                  </a:ext>
                </a:extLst>
              </a:tr>
              <a:tr h="725309">
                <a:tc>
                  <a:txBody>
                    <a:bodyPr/>
                    <a:lstStyle/>
                    <a:p>
                      <a:pPr marL="0" marR="0" algn="l">
                        <a:lnSpc>
                          <a:spcPct val="115000"/>
                        </a:lnSpc>
                        <a:spcBef>
                          <a:spcPts val="0"/>
                        </a:spcBef>
                        <a:spcAft>
                          <a:spcPts val="1000"/>
                        </a:spcAft>
                      </a:pPr>
                      <a:r>
                        <a:rPr lang="en-US" sz="2000" dirty="0">
                          <a:effectLst/>
                          <a:latin typeface="+mn-lt"/>
                        </a:rPr>
                        <a:t>Appraisal</a:t>
                      </a:r>
                      <a:endParaRPr lang="en-US" sz="2000" dirty="0">
                        <a:effectLst/>
                        <a:latin typeface="+mn-lt"/>
                        <a:ea typeface="Calibri"/>
                        <a:cs typeface="Times New Roman"/>
                      </a:endParaRPr>
                    </a:p>
                  </a:txBody>
                  <a:tcPr marL="189999" marR="189999" marT="68580" marB="68580" anchor="ctr"/>
                </a:tc>
                <a:tc>
                  <a:txBody>
                    <a:bodyPr/>
                    <a:lstStyle/>
                    <a:p>
                      <a:pPr algn="ctr" fontAlgn="b"/>
                      <a:r>
                        <a:rPr lang="en-US" sz="2000" b="0" i="0" u="none" strike="noStrike" dirty="0">
                          <a:solidFill>
                            <a:srgbClr val="000000"/>
                          </a:solidFill>
                          <a:effectLst/>
                          <a:latin typeface="+mn-lt"/>
                        </a:rPr>
                        <a:t>35.4%</a:t>
                      </a:r>
                    </a:p>
                  </a:txBody>
                  <a:tcPr marL="6350" marR="6350" marT="6350" marB="0" anchor="ctr"/>
                </a:tc>
                <a:tc>
                  <a:txBody>
                    <a:bodyPr/>
                    <a:lstStyle/>
                    <a:p>
                      <a:pPr algn="ctr" fontAlgn="b"/>
                      <a:r>
                        <a:rPr lang="en-US" sz="2000" b="0" i="0" u="none" strike="noStrike">
                          <a:solidFill>
                            <a:srgbClr val="000000"/>
                          </a:solidFill>
                          <a:effectLst/>
                          <a:latin typeface="+mn-lt"/>
                        </a:rPr>
                        <a:t>53.7%</a:t>
                      </a:r>
                    </a:p>
                  </a:txBody>
                  <a:tcPr marL="6350" marR="6350" marT="6350" marB="0" anchor="ctr"/>
                </a:tc>
                <a:tc>
                  <a:txBody>
                    <a:bodyPr/>
                    <a:lstStyle/>
                    <a:p>
                      <a:pPr algn="ctr" fontAlgn="b"/>
                      <a:r>
                        <a:rPr lang="en-US" sz="2000" b="0" i="0" u="none" strike="noStrike">
                          <a:solidFill>
                            <a:srgbClr val="000000"/>
                          </a:solidFill>
                          <a:effectLst/>
                          <a:latin typeface="+mn-lt"/>
                        </a:rPr>
                        <a:t>60.4%</a:t>
                      </a:r>
                    </a:p>
                  </a:txBody>
                  <a:tcPr marL="6350" marR="6350" marT="6350" marB="0" anchor="ctr"/>
                </a:tc>
                <a:tc>
                  <a:txBody>
                    <a:bodyPr/>
                    <a:lstStyle/>
                    <a:p>
                      <a:pPr algn="ctr" fontAlgn="b"/>
                      <a:r>
                        <a:rPr lang="en-US" sz="2000" b="0" i="0" u="none" strike="noStrike" dirty="0">
                          <a:solidFill>
                            <a:srgbClr val="000000"/>
                          </a:solidFill>
                          <a:effectLst/>
                          <a:latin typeface="+mn-lt"/>
                        </a:rPr>
                        <a:t>49.8%</a:t>
                      </a:r>
                    </a:p>
                  </a:txBody>
                  <a:tcPr marL="6350" marR="6350" marT="6350" marB="0" anchor="ctr"/>
                </a:tc>
                <a:extLst>
                  <a:ext uri="{0D108BD9-81ED-4DB2-BD59-A6C34878D82A}">
                    <a16:rowId xmlns:a16="http://schemas.microsoft.com/office/drawing/2014/main" val="10001"/>
                  </a:ext>
                </a:extLst>
              </a:tr>
              <a:tr h="725309">
                <a:tc>
                  <a:txBody>
                    <a:bodyPr/>
                    <a:lstStyle/>
                    <a:p>
                      <a:pPr marL="0" marR="0" algn="l">
                        <a:lnSpc>
                          <a:spcPct val="115000"/>
                        </a:lnSpc>
                        <a:spcBef>
                          <a:spcPts val="0"/>
                        </a:spcBef>
                        <a:spcAft>
                          <a:spcPts val="1000"/>
                        </a:spcAft>
                      </a:pPr>
                      <a:r>
                        <a:rPr lang="en-US" sz="2000" dirty="0">
                          <a:effectLst/>
                          <a:latin typeface="+mn-lt"/>
                        </a:rPr>
                        <a:t>Property inspection</a:t>
                      </a:r>
                      <a:endParaRPr lang="en-US" sz="2000" dirty="0">
                        <a:effectLst/>
                        <a:latin typeface="+mn-lt"/>
                        <a:ea typeface="Calibri"/>
                        <a:cs typeface="Times New Roman"/>
                      </a:endParaRPr>
                    </a:p>
                  </a:txBody>
                  <a:tcPr marL="189999" marR="189999" marT="68580" marB="68580" anchor="ctr"/>
                </a:tc>
                <a:tc>
                  <a:txBody>
                    <a:bodyPr/>
                    <a:lstStyle/>
                    <a:p>
                      <a:pPr algn="ctr" fontAlgn="b"/>
                      <a:r>
                        <a:rPr lang="en-US" sz="2000" b="0" i="0" u="none" strike="noStrike" dirty="0">
                          <a:solidFill>
                            <a:srgbClr val="000000"/>
                          </a:solidFill>
                          <a:effectLst/>
                          <a:latin typeface="+mn-lt"/>
                        </a:rPr>
                        <a:t>23.5%</a:t>
                      </a:r>
                    </a:p>
                  </a:txBody>
                  <a:tcPr marL="6350" marR="6350" marT="6350" marB="0" anchor="ctr"/>
                </a:tc>
                <a:tc>
                  <a:txBody>
                    <a:bodyPr/>
                    <a:lstStyle/>
                    <a:p>
                      <a:pPr algn="ctr" fontAlgn="b"/>
                      <a:r>
                        <a:rPr lang="en-US" sz="2000" b="0" i="0" u="none" strike="noStrike" dirty="0">
                          <a:solidFill>
                            <a:srgbClr val="000000"/>
                          </a:solidFill>
                          <a:effectLst/>
                          <a:latin typeface="+mn-lt"/>
                        </a:rPr>
                        <a:t>28.3%</a:t>
                      </a:r>
                    </a:p>
                  </a:txBody>
                  <a:tcPr marL="6350" marR="6350" marT="6350" marB="0" anchor="ctr"/>
                </a:tc>
                <a:tc>
                  <a:txBody>
                    <a:bodyPr/>
                    <a:lstStyle/>
                    <a:p>
                      <a:pPr algn="ctr" fontAlgn="b"/>
                      <a:r>
                        <a:rPr lang="en-US" sz="2000" b="0" i="0" u="none" strike="noStrike" dirty="0">
                          <a:solidFill>
                            <a:srgbClr val="000000"/>
                          </a:solidFill>
                          <a:effectLst/>
                          <a:latin typeface="+mn-lt"/>
                        </a:rPr>
                        <a:t>41.3%</a:t>
                      </a:r>
                    </a:p>
                  </a:txBody>
                  <a:tcPr marL="6350" marR="6350" marT="6350" marB="0" anchor="ctr"/>
                </a:tc>
                <a:tc>
                  <a:txBody>
                    <a:bodyPr/>
                    <a:lstStyle/>
                    <a:p>
                      <a:pPr algn="ctr" fontAlgn="b"/>
                      <a:r>
                        <a:rPr lang="en-US" sz="2000" b="0" i="0" u="none" strike="noStrike" dirty="0">
                          <a:solidFill>
                            <a:srgbClr val="000000"/>
                          </a:solidFill>
                          <a:effectLst/>
                          <a:latin typeface="+mn-lt"/>
                        </a:rPr>
                        <a:t>29.9%</a:t>
                      </a:r>
                    </a:p>
                  </a:txBody>
                  <a:tcPr marL="6350" marR="6350" marT="6350" marB="0" anchor="ctr"/>
                </a:tc>
                <a:extLst>
                  <a:ext uri="{0D108BD9-81ED-4DB2-BD59-A6C34878D82A}">
                    <a16:rowId xmlns:a16="http://schemas.microsoft.com/office/drawing/2014/main" val="2361302895"/>
                  </a:ext>
                </a:extLst>
              </a:tr>
              <a:tr h="586808">
                <a:tc>
                  <a:txBody>
                    <a:bodyPr/>
                    <a:lstStyle/>
                    <a:p>
                      <a:pPr marL="0" marR="0" algn="l">
                        <a:lnSpc>
                          <a:spcPct val="115000"/>
                        </a:lnSpc>
                        <a:spcBef>
                          <a:spcPts val="0"/>
                        </a:spcBef>
                        <a:spcAft>
                          <a:spcPts val="1000"/>
                        </a:spcAft>
                      </a:pPr>
                      <a:r>
                        <a:rPr lang="en-US" sz="2000" dirty="0">
                          <a:effectLst/>
                          <a:latin typeface="+mn-lt"/>
                        </a:rPr>
                        <a:t>Financing</a:t>
                      </a:r>
                      <a:endParaRPr lang="en-US" sz="2000" dirty="0">
                        <a:effectLst/>
                        <a:latin typeface="+mn-lt"/>
                        <a:ea typeface="Calibri"/>
                        <a:cs typeface="Times New Roman"/>
                      </a:endParaRPr>
                    </a:p>
                  </a:txBody>
                  <a:tcPr marL="189999" marR="189999" marT="68580" marB="68580" anchor="ctr"/>
                </a:tc>
                <a:tc>
                  <a:txBody>
                    <a:bodyPr/>
                    <a:lstStyle/>
                    <a:p>
                      <a:pPr algn="ctr" fontAlgn="b"/>
                      <a:r>
                        <a:rPr lang="en-US" sz="2000" b="0" i="0" u="none" strike="noStrike">
                          <a:solidFill>
                            <a:srgbClr val="000000"/>
                          </a:solidFill>
                          <a:effectLst/>
                          <a:latin typeface="+mn-lt"/>
                        </a:rPr>
                        <a:t>19.3%</a:t>
                      </a:r>
                    </a:p>
                  </a:txBody>
                  <a:tcPr marL="6350" marR="6350" marT="6350" marB="0" anchor="ctr"/>
                </a:tc>
                <a:tc>
                  <a:txBody>
                    <a:bodyPr/>
                    <a:lstStyle/>
                    <a:p>
                      <a:pPr algn="ctr" fontAlgn="b"/>
                      <a:r>
                        <a:rPr lang="en-US" sz="2000" b="0" i="0" u="none" strike="noStrike" dirty="0">
                          <a:solidFill>
                            <a:srgbClr val="000000"/>
                          </a:solidFill>
                          <a:effectLst/>
                          <a:latin typeface="+mn-lt"/>
                        </a:rPr>
                        <a:t>24.7%</a:t>
                      </a:r>
                    </a:p>
                  </a:txBody>
                  <a:tcPr marL="6350" marR="6350" marT="6350" marB="0" anchor="ctr"/>
                </a:tc>
                <a:tc>
                  <a:txBody>
                    <a:bodyPr/>
                    <a:lstStyle/>
                    <a:p>
                      <a:pPr algn="ctr" fontAlgn="b"/>
                      <a:r>
                        <a:rPr lang="en-US" sz="2000" b="0" i="0" u="none" strike="noStrike" dirty="0">
                          <a:solidFill>
                            <a:srgbClr val="000000"/>
                          </a:solidFill>
                          <a:effectLst/>
                          <a:latin typeface="+mn-lt"/>
                        </a:rPr>
                        <a:t>46.5%</a:t>
                      </a:r>
                    </a:p>
                  </a:txBody>
                  <a:tcPr marL="6350" marR="6350" marT="6350" marB="0" anchor="ctr"/>
                </a:tc>
                <a:tc>
                  <a:txBody>
                    <a:bodyPr/>
                    <a:lstStyle/>
                    <a:p>
                      <a:pPr algn="ctr" fontAlgn="b"/>
                      <a:r>
                        <a:rPr lang="en-US" sz="2000" b="0" i="0" u="none" strike="noStrike" dirty="0">
                          <a:solidFill>
                            <a:srgbClr val="000000"/>
                          </a:solidFill>
                          <a:effectLst/>
                          <a:latin typeface="+mn-lt"/>
                        </a:rPr>
                        <a:t>28.7%</a:t>
                      </a:r>
                    </a:p>
                  </a:txBody>
                  <a:tcPr marL="6350" marR="6350" marT="6350" marB="0" anchor="ctr"/>
                </a:tc>
                <a:extLst>
                  <a:ext uri="{0D108BD9-81ED-4DB2-BD59-A6C34878D82A}">
                    <a16:rowId xmlns:a16="http://schemas.microsoft.com/office/drawing/2014/main" val="10002"/>
                  </a:ext>
                </a:extLst>
              </a:tr>
              <a:tr h="725309">
                <a:tc>
                  <a:txBody>
                    <a:bodyPr/>
                    <a:lstStyle/>
                    <a:p>
                      <a:pPr marL="0" marR="0" algn="l">
                        <a:lnSpc>
                          <a:spcPct val="115000"/>
                        </a:lnSpc>
                        <a:spcBef>
                          <a:spcPts val="0"/>
                        </a:spcBef>
                        <a:spcAft>
                          <a:spcPts val="1000"/>
                        </a:spcAft>
                      </a:pPr>
                      <a:r>
                        <a:rPr lang="en-US" sz="2000" dirty="0">
                          <a:effectLst/>
                          <a:latin typeface="+mn-lt"/>
                        </a:rPr>
                        <a:t>Selling of another house</a:t>
                      </a:r>
                      <a:endParaRPr lang="en-US" sz="2000" dirty="0">
                        <a:effectLst/>
                        <a:latin typeface="+mn-lt"/>
                        <a:ea typeface="Calibri"/>
                        <a:cs typeface="Times New Roman"/>
                      </a:endParaRPr>
                    </a:p>
                  </a:txBody>
                  <a:tcPr marL="189999" marR="189999" marT="68580" marB="68580" anchor="ctr"/>
                </a:tc>
                <a:tc>
                  <a:txBody>
                    <a:bodyPr/>
                    <a:lstStyle/>
                    <a:p>
                      <a:pPr algn="ctr" fontAlgn="b"/>
                      <a:r>
                        <a:rPr lang="en-US" sz="2000" b="0" i="0" u="none" strike="noStrike">
                          <a:solidFill>
                            <a:srgbClr val="000000"/>
                          </a:solidFill>
                          <a:effectLst/>
                          <a:latin typeface="+mn-lt"/>
                        </a:rPr>
                        <a:t>12.2%</a:t>
                      </a:r>
                    </a:p>
                  </a:txBody>
                  <a:tcPr marL="6350" marR="6350" marT="6350" marB="0" anchor="ctr"/>
                </a:tc>
                <a:tc>
                  <a:txBody>
                    <a:bodyPr/>
                    <a:lstStyle/>
                    <a:p>
                      <a:pPr algn="ctr" fontAlgn="b"/>
                      <a:r>
                        <a:rPr lang="en-US" sz="2000" b="0" i="0" u="none" strike="noStrike">
                          <a:solidFill>
                            <a:srgbClr val="000000"/>
                          </a:solidFill>
                          <a:effectLst/>
                          <a:latin typeface="+mn-lt"/>
                        </a:rPr>
                        <a:t>18.0%</a:t>
                      </a:r>
                    </a:p>
                  </a:txBody>
                  <a:tcPr marL="6350" marR="6350" marT="6350" marB="0" anchor="ctr"/>
                </a:tc>
                <a:tc>
                  <a:txBody>
                    <a:bodyPr/>
                    <a:lstStyle/>
                    <a:p>
                      <a:pPr algn="ctr" fontAlgn="b"/>
                      <a:r>
                        <a:rPr lang="en-US" sz="2000" b="0" i="0" u="none" strike="noStrike" dirty="0">
                          <a:solidFill>
                            <a:srgbClr val="000000"/>
                          </a:solidFill>
                          <a:effectLst/>
                          <a:latin typeface="+mn-lt"/>
                        </a:rPr>
                        <a:t>27.4%</a:t>
                      </a:r>
                    </a:p>
                  </a:txBody>
                  <a:tcPr marL="6350" marR="6350" marT="6350" marB="0" anchor="ctr"/>
                </a:tc>
                <a:tc>
                  <a:txBody>
                    <a:bodyPr/>
                    <a:lstStyle/>
                    <a:p>
                      <a:pPr algn="ctr" fontAlgn="b"/>
                      <a:r>
                        <a:rPr lang="en-US" sz="2000" b="0" i="0" u="none" strike="noStrike" dirty="0">
                          <a:solidFill>
                            <a:srgbClr val="000000"/>
                          </a:solidFill>
                          <a:effectLst/>
                          <a:latin typeface="+mn-lt"/>
                        </a:rPr>
                        <a:t>18.6%</a:t>
                      </a:r>
                    </a:p>
                  </a:txBody>
                  <a:tcPr marL="6350" marR="6350" marT="6350" marB="0" anchor="ctr"/>
                </a:tc>
                <a:extLst>
                  <a:ext uri="{0D108BD9-81ED-4DB2-BD59-A6C34878D82A}">
                    <a16:rowId xmlns:a16="http://schemas.microsoft.com/office/drawing/2014/main" val="10003"/>
                  </a:ext>
                </a:extLst>
              </a:tr>
              <a:tr h="586808">
                <a:tc>
                  <a:txBody>
                    <a:bodyPr/>
                    <a:lstStyle/>
                    <a:p>
                      <a:pPr marL="0" marR="0" algn="l">
                        <a:lnSpc>
                          <a:spcPct val="115000"/>
                        </a:lnSpc>
                        <a:spcBef>
                          <a:spcPts val="0"/>
                        </a:spcBef>
                        <a:spcAft>
                          <a:spcPts val="1000"/>
                        </a:spcAft>
                      </a:pPr>
                      <a:r>
                        <a:rPr lang="en-US" sz="2000" dirty="0">
                          <a:effectLst/>
                          <a:latin typeface="+mn-lt"/>
                        </a:rPr>
                        <a:t>Purchase of another house</a:t>
                      </a:r>
                      <a:endParaRPr lang="en-US" sz="2000" dirty="0">
                        <a:effectLst/>
                        <a:latin typeface="+mn-lt"/>
                        <a:ea typeface="Calibri"/>
                        <a:cs typeface="Times New Roman"/>
                      </a:endParaRPr>
                    </a:p>
                  </a:txBody>
                  <a:tcPr marL="189999" marR="189999" marT="68580" marB="68580" anchor="ctr"/>
                </a:tc>
                <a:tc>
                  <a:txBody>
                    <a:bodyPr/>
                    <a:lstStyle/>
                    <a:p>
                      <a:pPr algn="ctr" fontAlgn="b"/>
                      <a:r>
                        <a:rPr lang="en-US" sz="2000" b="0" i="0" u="none" strike="noStrike">
                          <a:solidFill>
                            <a:srgbClr val="000000"/>
                          </a:solidFill>
                          <a:effectLst/>
                          <a:latin typeface="+mn-lt"/>
                        </a:rPr>
                        <a:t>6.8%</a:t>
                      </a:r>
                    </a:p>
                  </a:txBody>
                  <a:tcPr marL="6350" marR="6350" marT="6350" marB="0" anchor="ctr"/>
                </a:tc>
                <a:tc>
                  <a:txBody>
                    <a:bodyPr/>
                    <a:lstStyle/>
                    <a:p>
                      <a:pPr algn="ctr" fontAlgn="b"/>
                      <a:r>
                        <a:rPr lang="en-US" sz="2000" b="0" i="0" u="none" strike="noStrike">
                          <a:solidFill>
                            <a:srgbClr val="000000"/>
                          </a:solidFill>
                          <a:effectLst/>
                          <a:latin typeface="+mn-lt"/>
                        </a:rPr>
                        <a:t>8.8%</a:t>
                      </a:r>
                    </a:p>
                  </a:txBody>
                  <a:tcPr marL="6350" marR="6350" marT="6350" marB="0" anchor="ctr"/>
                </a:tc>
                <a:tc>
                  <a:txBody>
                    <a:bodyPr/>
                    <a:lstStyle/>
                    <a:p>
                      <a:pPr algn="ctr" fontAlgn="b"/>
                      <a:r>
                        <a:rPr lang="en-US" sz="2000" b="0" i="0" u="none" strike="noStrike">
                          <a:solidFill>
                            <a:srgbClr val="000000"/>
                          </a:solidFill>
                          <a:effectLst/>
                          <a:latin typeface="+mn-lt"/>
                        </a:rPr>
                        <a:t>14.2%</a:t>
                      </a:r>
                    </a:p>
                  </a:txBody>
                  <a:tcPr marL="6350" marR="6350" marT="6350" marB="0" anchor="ctr"/>
                </a:tc>
                <a:tc>
                  <a:txBody>
                    <a:bodyPr/>
                    <a:lstStyle/>
                    <a:p>
                      <a:pPr algn="ctr" fontAlgn="b"/>
                      <a:r>
                        <a:rPr lang="en-US" sz="2000" b="0" i="0" u="none" strike="noStrike" dirty="0">
                          <a:solidFill>
                            <a:srgbClr val="000000"/>
                          </a:solidFill>
                          <a:effectLst/>
                          <a:latin typeface="+mn-lt"/>
                        </a:rPr>
                        <a:t>9.5%</a:t>
                      </a:r>
                    </a:p>
                  </a:txBody>
                  <a:tcPr marL="6350" marR="6350" marT="6350" marB="0" anchor="ctr"/>
                </a:tc>
                <a:extLst>
                  <a:ext uri="{0D108BD9-81ED-4DB2-BD59-A6C34878D82A}">
                    <a16:rowId xmlns:a16="http://schemas.microsoft.com/office/drawing/2014/main" val="10004"/>
                  </a:ext>
                </a:extLst>
              </a:tr>
              <a:tr h="731744">
                <a:tc>
                  <a:txBody>
                    <a:bodyPr/>
                    <a:lstStyle/>
                    <a:p>
                      <a:pPr marL="0" marR="0" algn="l">
                        <a:lnSpc>
                          <a:spcPct val="115000"/>
                        </a:lnSpc>
                        <a:spcBef>
                          <a:spcPts val="0"/>
                        </a:spcBef>
                        <a:spcAft>
                          <a:spcPts val="1000"/>
                        </a:spcAft>
                      </a:pPr>
                      <a:r>
                        <a:rPr lang="en-US" sz="2000" dirty="0">
                          <a:effectLst/>
                          <a:latin typeface="+mn-lt"/>
                        </a:rPr>
                        <a:t>Transfer disclosure statement post offer</a:t>
                      </a:r>
                      <a:endParaRPr lang="en-US" sz="2000" dirty="0">
                        <a:effectLst/>
                        <a:latin typeface="+mn-lt"/>
                        <a:ea typeface="Calibri"/>
                        <a:cs typeface="Times New Roman"/>
                      </a:endParaRPr>
                    </a:p>
                  </a:txBody>
                  <a:tcPr marL="189999" marR="189999" marT="68580" marB="68580" anchor="ctr"/>
                </a:tc>
                <a:tc>
                  <a:txBody>
                    <a:bodyPr/>
                    <a:lstStyle/>
                    <a:p>
                      <a:pPr algn="ctr" fontAlgn="b"/>
                      <a:r>
                        <a:rPr lang="en-US" sz="2000" b="0" i="0" u="none" strike="noStrike" dirty="0">
                          <a:solidFill>
                            <a:srgbClr val="000000"/>
                          </a:solidFill>
                          <a:effectLst/>
                          <a:latin typeface="+mn-lt"/>
                        </a:rPr>
                        <a:t>4.8%</a:t>
                      </a:r>
                    </a:p>
                  </a:txBody>
                  <a:tcPr marL="6350" marR="6350" marT="6350" marB="0" anchor="ctr"/>
                </a:tc>
                <a:tc>
                  <a:txBody>
                    <a:bodyPr/>
                    <a:lstStyle/>
                    <a:p>
                      <a:pPr algn="ctr" fontAlgn="b"/>
                      <a:r>
                        <a:rPr lang="en-US" sz="2000" b="0" i="0" u="none" strike="noStrike" dirty="0">
                          <a:solidFill>
                            <a:srgbClr val="000000"/>
                          </a:solidFill>
                          <a:effectLst/>
                          <a:latin typeface="+mn-lt"/>
                        </a:rPr>
                        <a:t>6.3%</a:t>
                      </a:r>
                    </a:p>
                  </a:txBody>
                  <a:tcPr marL="6350" marR="6350" marT="6350" marB="0" anchor="ctr"/>
                </a:tc>
                <a:tc>
                  <a:txBody>
                    <a:bodyPr/>
                    <a:lstStyle/>
                    <a:p>
                      <a:pPr algn="ctr" fontAlgn="b"/>
                      <a:r>
                        <a:rPr lang="en-US" sz="2000" b="0" i="0" u="none" strike="noStrike" dirty="0">
                          <a:solidFill>
                            <a:srgbClr val="000000"/>
                          </a:solidFill>
                          <a:effectLst/>
                          <a:latin typeface="+mn-lt"/>
                        </a:rPr>
                        <a:t>10.9%</a:t>
                      </a:r>
                    </a:p>
                  </a:txBody>
                  <a:tcPr marL="6350" marR="6350" marT="6350" marB="0" anchor="ctr"/>
                </a:tc>
                <a:tc>
                  <a:txBody>
                    <a:bodyPr/>
                    <a:lstStyle/>
                    <a:p>
                      <a:pPr algn="ctr" fontAlgn="b"/>
                      <a:r>
                        <a:rPr lang="en-US" sz="2000" b="0" i="0" u="none" strike="noStrike" dirty="0">
                          <a:solidFill>
                            <a:srgbClr val="000000"/>
                          </a:solidFill>
                          <a:effectLst/>
                          <a:latin typeface="+mn-lt"/>
                        </a:rPr>
                        <a:t>6.9%</a:t>
                      </a:r>
                    </a:p>
                  </a:txBody>
                  <a:tcPr marL="6350" marR="6350" marT="635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81739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3748F-A309-4A66-9E87-C856DE4F3E95}"/>
              </a:ext>
            </a:extLst>
          </p:cNvPr>
          <p:cNvSpPr>
            <a:spLocks noGrp="1"/>
          </p:cNvSpPr>
          <p:nvPr>
            <p:ph type="title"/>
          </p:nvPr>
        </p:nvSpPr>
        <p:spPr>
          <a:xfrm>
            <a:off x="1358026" y="809737"/>
            <a:ext cx="16320374" cy="715581"/>
          </a:xfrm>
        </p:spPr>
        <p:txBody>
          <a:bodyPr/>
          <a:lstStyle/>
          <a:p>
            <a:r>
              <a:rPr lang="en-US" dirty="0">
                <a:solidFill>
                  <a:schemeClr val="bg1"/>
                </a:solidFill>
              </a:rPr>
              <a:t>Local market even more competitive </a:t>
            </a:r>
            <a:r>
              <a:rPr lang="en-US" dirty="0"/>
              <a:t>than rest of CA</a:t>
            </a:r>
          </a:p>
        </p:txBody>
      </p:sp>
      <p:graphicFrame>
        <p:nvGraphicFramePr>
          <p:cNvPr id="3" name="Chart 2">
            <a:extLst>
              <a:ext uri="{FF2B5EF4-FFF2-40B4-BE49-F238E27FC236}">
                <a16:creationId xmlns:a16="http://schemas.microsoft.com/office/drawing/2014/main" id="{3A096AE4-355D-4930-B22C-8D93FC930DCB}"/>
              </a:ext>
            </a:extLst>
          </p:cNvPr>
          <p:cNvGraphicFramePr/>
          <p:nvPr>
            <p:extLst>
              <p:ext uri="{D42A27DB-BD31-4B8C-83A1-F6EECF244321}">
                <p14:modId xmlns:p14="http://schemas.microsoft.com/office/powerpoint/2010/main" val="2729079685"/>
              </p:ext>
            </p:extLst>
          </p:nvPr>
        </p:nvGraphicFramePr>
        <p:xfrm>
          <a:off x="533400" y="1714499"/>
          <a:ext cx="17297400" cy="7762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234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6472774" cy="715581"/>
          </a:xfrm>
        </p:spPr>
        <p:txBody>
          <a:bodyPr>
            <a:noAutofit/>
          </a:bodyPr>
          <a:lstStyle/>
          <a:p>
            <a:pPr algn="l"/>
            <a:r>
              <a:rPr lang="en-US" dirty="0">
                <a:solidFill>
                  <a:schemeClr val="bg1"/>
                </a:solidFill>
              </a:rPr>
              <a:t>More buyers paying all cash </a:t>
            </a:r>
            <a:r>
              <a:rPr lang="en-US" dirty="0"/>
              <a:t>due to market competition</a:t>
            </a:r>
          </a:p>
        </p:txBody>
      </p:sp>
      <p:graphicFrame>
        <p:nvGraphicFramePr>
          <p:cNvPr id="4" name="Content Placeholder 1"/>
          <p:cNvGraphicFramePr>
            <a:graphicFrameLocks noGrp="1"/>
          </p:cNvGraphicFramePr>
          <p:nvPr>
            <p:ph idx="4294967295"/>
          </p:nvPr>
        </p:nvGraphicFramePr>
        <p:xfrm>
          <a:off x="10972800" y="2511978"/>
          <a:ext cx="6639968" cy="7018169"/>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2">
            <a:extLst>
              <a:ext uri="{FF2B5EF4-FFF2-40B4-BE49-F238E27FC236}">
                <a16:creationId xmlns:a16="http://schemas.microsoft.com/office/drawing/2014/main" id="{4A7BDB9B-2650-4DC8-A1E4-273B53902332}"/>
              </a:ext>
            </a:extLst>
          </p:cNvPr>
          <p:cNvSpPr>
            <a:spLocks noGrp="1"/>
          </p:cNvSpPr>
          <p:nvPr>
            <p:ph type="sldNum" sz="quarter" idx="4294967295"/>
          </p:nvPr>
        </p:nvSpPr>
        <p:spPr>
          <a:xfrm>
            <a:off x="16916400" y="9072685"/>
            <a:ext cx="1733550" cy="954107"/>
          </a:xfrm>
          <a:prstGeom prst="rect">
            <a:avLst/>
          </a:prstGeom>
        </p:spPr>
        <p:txBody>
          <a:bodyPr/>
          <a:lstStyle/>
          <a:p>
            <a:pPr algn="l"/>
            <a:r>
              <a:rPr lang="en-US" dirty="0"/>
              <a:t>page</a:t>
            </a:r>
          </a:p>
          <a:p>
            <a:pPr algn="l"/>
            <a:fld id="{37D409AB-2201-4E18-8A34-C31753AD9B06}" type="slidenum">
              <a:rPr smtClean="0"/>
              <a:pPr algn="l"/>
              <a:t>18</a:t>
            </a:fld>
            <a:endParaRPr dirty="0"/>
          </a:p>
        </p:txBody>
      </p:sp>
      <p:sp>
        <p:nvSpPr>
          <p:cNvPr id="12" name="TextBox 11">
            <a:extLst>
              <a:ext uri="{FF2B5EF4-FFF2-40B4-BE49-F238E27FC236}">
                <a16:creationId xmlns:a16="http://schemas.microsoft.com/office/drawing/2014/main" id="{1D94462F-73AE-4961-88E6-559CBD36CEEE}"/>
              </a:ext>
            </a:extLst>
          </p:cNvPr>
          <p:cNvSpPr txBox="1"/>
          <p:nvPr/>
        </p:nvSpPr>
        <p:spPr>
          <a:xfrm>
            <a:off x="827948" y="2606363"/>
            <a:ext cx="9916251" cy="6958764"/>
          </a:xfrm>
          <a:prstGeom prst="rect">
            <a:avLst/>
          </a:prstGeom>
          <a:noFill/>
        </p:spPr>
        <p:txBody>
          <a:bodyPr wrap="square">
            <a:spAutoFit/>
          </a:bodyPr>
          <a:lstStyle/>
          <a:p>
            <a:pPr marR="0" lvl="0" algn="just">
              <a:lnSpc>
                <a:spcPct val="150000"/>
              </a:lnSpc>
              <a:spcBef>
                <a:spcPts val="0"/>
              </a:spcBef>
              <a:spcAft>
                <a:spcPts val="0"/>
              </a:spcAft>
            </a:pPr>
            <a:r>
              <a:rPr lang="en-US" sz="2000" dirty="0">
                <a:solidFill>
                  <a:schemeClr val="bg1"/>
                </a:solidFill>
                <a:effectLst/>
                <a:ea typeface="Calibri" panose="020F0502020204030204" pitchFamily="34" charset="0"/>
                <a:cs typeface="Calibri" panose="020F0502020204030204" pitchFamily="34" charset="0"/>
              </a:rPr>
              <a:t>The share of all-cash buyers inched up in 2021 after it dipped to the lowest level since 2007 in the prior year. As competition remained intense in the market, more home buyers tried to stay on top of the heap by offering all cash. With interest rates remaining low by historical standards and home prices increasing by double-digits from a year earlier across the state, the share of all-cash sales remained the second lowest in the last 14 years, despite the slight bounce-back. </a:t>
            </a:r>
          </a:p>
          <a:p>
            <a:pPr marR="0" lvl="0" algn="just">
              <a:lnSpc>
                <a:spcPct val="150000"/>
              </a:lnSpc>
              <a:spcBef>
                <a:spcPts val="0"/>
              </a:spcBef>
              <a:spcAft>
                <a:spcPts val="0"/>
              </a:spcAft>
            </a:pPr>
            <a:r>
              <a:rPr lang="en-US" sz="2000" kern="1200" dirty="0">
                <a:solidFill>
                  <a:schemeClr val="bg1"/>
                </a:solidFill>
                <a:effectLst/>
                <a:ea typeface="Times New Roman" panose="02020603050405020304" pitchFamily="18" charset="0"/>
                <a:cs typeface="Calibri" panose="020F0502020204030204" pitchFamily="34" charset="0"/>
              </a:rPr>
              <a:t> </a:t>
            </a:r>
            <a:endParaRPr lang="en-US" sz="2000" dirty="0">
              <a:solidFill>
                <a:schemeClr val="bg1"/>
              </a:solidFill>
              <a:effectLst/>
              <a:ea typeface="Calibri" panose="020F0502020204030204" pitchFamily="34" charset="0"/>
              <a:cs typeface="Times New Roman" panose="02020603050405020304" pitchFamily="18" charset="0"/>
            </a:endParaRPr>
          </a:p>
          <a:p>
            <a:pPr marR="0" lvl="0" algn="just">
              <a:lnSpc>
                <a:spcPct val="150000"/>
              </a:lnSpc>
              <a:spcBef>
                <a:spcPts val="0"/>
              </a:spcBef>
              <a:spcAft>
                <a:spcPts val="0"/>
              </a:spcAft>
            </a:pPr>
            <a:r>
              <a:rPr lang="en-US" sz="2000" kern="1200" dirty="0">
                <a:solidFill>
                  <a:schemeClr val="bg1"/>
                </a:solidFill>
                <a:effectLst/>
                <a:ea typeface="Times New Roman" panose="02020603050405020304" pitchFamily="18" charset="0"/>
                <a:cs typeface="Calibri" panose="020F0502020204030204" pitchFamily="34" charset="0"/>
              </a:rPr>
              <a:t>Market competitiveness varied between price segments. Properties in the mid-priced range — homes sold between $500,000 and $1 million — continued to be the most sought after, as they were the most likely to receive multiple offers, the most likely to receive an offer with a price at or above the asking price, and sold the fastest. </a:t>
            </a:r>
            <a:r>
              <a:rPr lang="en-US" sz="2000" dirty="0">
                <a:solidFill>
                  <a:schemeClr val="bg1"/>
                </a:solidFill>
                <a:effectLst/>
                <a:ea typeface="Calibri" panose="020F0502020204030204" pitchFamily="34" charset="0"/>
                <a:cs typeface="Calibri" panose="020F0502020204030204" pitchFamily="34" charset="0"/>
              </a:rPr>
              <a:t>While the mid-priced range was still the segment with the highest average number of offers this year, it was also the only price segment without any increase when compared to last year. </a:t>
            </a:r>
            <a:endParaRPr lang="en-US" sz="2000" dirty="0">
              <a:solidFill>
                <a:schemeClr val="bg1"/>
              </a:solidFill>
              <a:effectLst/>
              <a:ea typeface="Calibri" panose="020F0502020204030204" pitchFamily="34" charset="0"/>
              <a:cs typeface="Times New Roman" panose="02020603050405020304" pitchFamily="18" charset="0"/>
            </a:endParaRPr>
          </a:p>
        </p:txBody>
      </p:sp>
      <p:sp>
        <p:nvSpPr>
          <p:cNvPr id="6" name="Slide Number Placeholder 2">
            <a:extLst>
              <a:ext uri="{FF2B5EF4-FFF2-40B4-BE49-F238E27FC236}">
                <a16:creationId xmlns:a16="http://schemas.microsoft.com/office/drawing/2014/main" id="{5B9BF351-4D8B-4B09-A2CC-68B771C79230}"/>
              </a:ext>
            </a:extLst>
          </p:cNvPr>
          <p:cNvSpPr txBox="1">
            <a:spLocks/>
          </p:cNvSpPr>
          <p:nvPr/>
        </p:nvSpPr>
        <p:spPr>
          <a:xfrm>
            <a:off x="11582400" y="9372226"/>
            <a:ext cx="4876800" cy="369332"/>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l" defTabSz="1371669"/>
            <a:r>
              <a:rPr lang="en-US" sz="1800" dirty="0">
                <a:solidFill>
                  <a:srgbClr val="6D9BEB"/>
                </a:solidFill>
                <a:latin typeface="Century Gothic" panose="020F0302020204030204"/>
              </a:rPr>
              <a:t>CALIFORNIA ASSOCIATION OF REALTORS® </a:t>
            </a:r>
            <a:endParaRPr lang="uk-UA" sz="1800" dirty="0">
              <a:solidFill>
                <a:srgbClr val="6D9BEB"/>
              </a:solidFill>
              <a:latin typeface="Century Gothic" panose="020F0302020204030204"/>
            </a:endParaRPr>
          </a:p>
        </p:txBody>
      </p:sp>
      <p:pic>
        <p:nvPicPr>
          <p:cNvPr id="7" name="Picture 6">
            <a:extLst>
              <a:ext uri="{FF2B5EF4-FFF2-40B4-BE49-F238E27FC236}">
                <a16:creationId xmlns:a16="http://schemas.microsoft.com/office/drawing/2014/main" id="{9604DB71-A46F-43BF-B9DE-0C908FC5DB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727" b="882"/>
          <a:stretch/>
        </p:blipFill>
        <p:spPr>
          <a:xfrm>
            <a:off x="11174186" y="9349130"/>
            <a:ext cx="332015" cy="415523"/>
          </a:xfrm>
          <a:prstGeom prst="rect">
            <a:avLst/>
          </a:prstGeom>
        </p:spPr>
      </p:pic>
    </p:spTree>
    <p:extLst>
      <p:ext uri="{BB962C8B-B14F-4D97-AF65-F5344CB8AC3E}">
        <p14:creationId xmlns:p14="http://schemas.microsoft.com/office/powerpoint/2010/main" val="1260760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4603" y="4081671"/>
            <a:ext cx="13358798" cy="2123658"/>
          </a:xfrm>
          <a:prstGeom prst="rect">
            <a:avLst/>
          </a:prstGeom>
          <a:noFill/>
        </p:spPr>
        <p:txBody>
          <a:bodyPr wrap="square" rtlCol="0">
            <a:spAutoFit/>
          </a:bodyPr>
          <a:lstStyle/>
          <a:p>
            <a:pPr algn="ctr"/>
            <a:r>
              <a:rPr lang="en-US" sz="6600" b="1" dirty="0">
                <a:solidFill>
                  <a:schemeClr val="bg1"/>
                </a:solidFill>
                <a:ea typeface="Lato Semibold" panose="020F0502020204030203" pitchFamily="34" charset="0"/>
                <a:cs typeface="Lato Semibold" panose="020F0502020204030203" pitchFamily="34" charset="0"/>
              </a:rPr>
              <a:t>Initial Signs of</a:t>
            </a:r>
          </a:p>
          <a:p>
            <a:pPr algn="ctr"/>
            <a:r>
              <a:rPr lang="en-US" sz="6600" b="1" dirty="0">
                <a:solidFill>
                  <a:schemeClr val="accent1"/>
                </a:solidFill>
                <a:ea typeface="Lato Semibold" panose="020F0502020204030203" pitchFamily="34" charset="0"/>
                <a:cs typeface="Lato Semibold" panose="020F0502020204030203" pitchFamily="34" charset="0"/>
              </a:rPr>
              <a:t>Market Normalizing</a:t>
            </a:r>
            <a:endParaRPr lang="ru-RU" sz="6600" b="1" dirty="0">
              <a:solidFill>
                <a:schemeClr val="accent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4800600" y="3738771"/>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3258800" y="5862429"/>
            <a:ext cx="645695"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611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6701374" cy="715581"/>
          </a:xfrm>
        </p:spPr>
        <p:txBody>
          <a:bodyPr>
            <a:normAutofit/>
          </a:bodyPr>
          <a:lstStyle/>
          <a:p>
            <a:r>
              <a:rPr lang="en-US" dirty="0">
                <a:solidFill>
                  <a:schemeClr val="bg1"/>
                </a:solidFill>
              </a:rPr>
              <a:t>Tempered optimism </a:t>
            </a:r>
            <a:r>
              <a:rPr lang="en-US" dirty="0"/>
              <a:t>amidst increasing headwinds</a:t>
            </a:r>
            <a:endParaRPr lang="uk-UA" dirty="0"/>
          </a:p>
        </p:txBody>
      </p:sp>
      <p:grpSp>
        <p:nvGrpSpPr>
          <p:cNvPr id="25" name="Group 24"/>
          <p:cNvGrpSpPr/>
          <p:nvPr/>
        </p:nvGrpSpPr>
        <p:grpSpPr>
          <a:xfrm>
            <a:off x="533400" y="2400300"/>
            <a:ext cx="8763000" cy="2614079"/>
            <a:chOff x="1562100" y="2875263"/>
            <a:chExt cx="8763000" cy="2614079"/>
          </a:xfrm>
        </p:grpSpPr>
        <p:sp>
          <p:nvSpPr>
            <p:cNvPr id="4" name="TextBox 3"/>
            <p:cNvSpPr txBox="1"/>
            <p:nvPr/>
          </p:nvSpPr>
          <p:spPr>
            <a:xfrm>
              <a:off x="1562100" y="2875263"/>
              <a:ext cx="2095500" cy="1477328"/>
            </a:xfrm>
            <a:prstGeom prst="rect">
              <a:avLst/>
            </a:prstGeom>
            <a:noFill/>
          </p:spPr>
          <p:txBody>
            <a:bodyPr wrap="square" rtlCol="0">
              <a:spAutoFit/>
            </a:bodyPr>
            <a:lstStyle/>
            <a:p>
              <a:pPr algn="r"/>
              <a:r>
                <a:rPr lang="en-US" sz="9000" b="1" dirty="0">
                  <a:solidFill>
                    <a:schemeClr val="accent2"/>
                  </a:solidFill>
                  <a:latin typeface="+mj-lt"/>
                </a:rPr>
                <a:t>01</a:t>
              </a:r>
              <a:endParaRPr lang="uk-UA" sz="9000" b="1" dirty="0">
                <a:solidFill>
                  <a:schemeClr val="accent2"/>
                </a:solidFill>
                <a:latin typeface="+mj-lt"/>
              </a:endParaRPr>
            </a:p>
          </p:txBody>
        </p:sp>
        <p:grpSp>
          <p:nvGrpSpPr>
            <p:cNvPr id="5" name="Group 4"/>
            <p:cNvGrpSpPr/>
            <p:nvPr/>
          </p:nvGrpSpPr>
          <p:grpSpPr>
            <a:xfrm>
              <a:off x="2247900" y="3206123"/>
              <a:ext cx="8077200" cy="2283219"/>
              <a:chOff x="2247900" y="3206123"/>
              <a:chExt cx="8077200" cy="2283219"/>
            </a:xfrm>
          </p:grpSpPr>
          <p:sp>
            <p:nvSpPr>
              <p:cNvPr id="7" name="TextBox 6"/>
              <p:cNvSpPr txBox="1"/>
              <p:nvPr/>
            </p:nvSpPr>
            <p:spPr>
              <a:xfrm>
                <a:off x="3581400" y="3206123"/>
                <a:ext cx="6743700" cy="646331"/>
              </a:xfrm>
              <a:prstGeom prst="rect">
                <a:avLst/>
              </a:prstGeom>
              <a:noFill/>
            </p:spPr>
            <p:txBody>
              <a:bodyPr wrap="square" rtlCol="0">
                <a:spAutoFit/>
              </a:bodyPr>
              <a:lstStyle/>
              <a:p>
                <a:r>
                  <a:rPr lang="en-US" sz="3600" b="1" dirty="0">
                    <a:solidFill>
                      <a:schemeClr val="bg1"/>
                    </a:solidFill>
                    <a:latin typeface="+mj-lt"/>
                  </a:rPr>
                  <a:t>Lots to be optimistic about</a:t>
                </a:r>
              </a:p>
            </p:txBody>
          </p:sp>
          <p:sp>
            <p:nvSpPr>
              <p:cNvPr id="8" name="TextBox 7"/>
              <p:cNvSpPr txBox="1"/>
              <p:nvPr/>
            </p:nvSpPr>
            <p:spPr>
              <a:xfrm>
                <a:off x="2247900" y="4517986"/>
                <a:ext cx="7620000" cy="97135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500" dirty="0">
                    <a:solidFill>
                      <a:schemeClr val="bg1"/>
                    </a:solidFill>
                  </a:rPr>
                  <a:t>Economy improving and COVID declining</a:t>
                </a:r>
              </a:p>
              <a:p>
                <a:pPr marL="342900" indent="-342900">
                  <a:lnSpc>
                    <a:spcPct val="120000"/>
                  </a:lnSpc>
                  <a:buFont typeface="Arial" panose="020B0604020202020204" pitchFamily="34" charset="0"/>
                  <a:buChar char="•"/>
                </a:pPr>
                <a:r>
                  <a:rPr lang="en-US" sz="2500" dirty="0">
                    <a:solidFill>
                      <a:schemeClr val="bg1"/>
                    </a:solidFill>
                  </a:rPr>
                  <a:t>Market holding up relatively well in 2022</a:t>
                </a:r>
              </a:p>
            </p:txBody>
          </p:sp>
        </p:grpSp>
      </p:grpSp>
      <p:grpSp>
        <p:nvGrpSpPr>
          <p:cNvPr id="9" name="Group 8">
            <a:extLst>
              <a:ext uri="{FF2B5EF4-FFF2-40B4-BE49-F238E27FC236}">
                <a16:creationId xmlns:a16="http://schemas.microsoft.com/office/drawing/2014/main" id="{DA9FD02B-FA53-4B95-BF49-00526C1E29CA}"/>
              </a:ext>
            </a:extLst>
          </p:cNvPr>
          <p:cNvGrpSpPr/>
          <p:nvPr/>
        </p:nvGrpSpPr>
        <p:grpSpPr>
          <a:xfrm>
            <a:off x="8153400" y="2400300"/>
            <a:ext cx="9601200" cy="2614079"/>
            <a:chOff x="9372600" y="2875263"/>
            <a:chExt cx="9067800" cy="2614079"/>
          </a:xfrm>
        </p:grpSpPr>
        <p:grpSp>
          <p:nvGrpSpPr>
            <p:cNvPr id="26" name="Group 25"/>
            <p:cNvGrpSpPr/>
            <p:nvPr/>
          </p:nvGrpSpPr>
          <p:grpSpPr>
            <a:xfrm>
              <a:off x="9372600" y="2875263"/>
              <a:ext cx="8915400" cy="1531189"/>
              <a:chOff x="9372600" y="2875263"/>
              <a:chExt cx="8915400" cy="1531189"/>
            </a:xfrm>
          </p:grpSpPr>
          <p:sp>
            <p:nvSpPr>
              <p:cNvPr id="15" name="TextBox 14"/>
              <p:cNvSpPr txBox="1"/>
              <p:nvPr/>
            </p:nvSpPr>
            <p:spPr>
              <a:xfrm>
                <a:off x="9372600" y="2875263"/>
                <a:ext cx="2095500" cy="1477328"/>
              </a:xfrm>
              <a:prstGeom prst="rect">
                <a:avLst/>
              </a:prstGeom>
              <a:noFill/>
            </p:spPr>
            <p:txBody>
              <a:bodyPr wrap="square" rtlCol="0">
                <a:spAutoFit/>
              </a:bodyPr>
              <a:lstStyle/>
              <a:p>
                <a:pPr algn="r"/>
                <a:r>
                  <a:rPr lang="en-US" sz="9000" b="1" dirty="0">
                    <a:solidFill>
                      <a:schemeClr val="accent2"/>
                    </a:solidFill>
                    <a:latin typeface="+mj-lt"/>
                  </a:rPr>
                  <a:t>02</a:t>
                </a:r>
                <a:endParaRPr lang="uk-UA" sz="9000" b="1" dirty="0">
                  <a:solidFill>
                    <a:schemeClr val="accent2"/>
                  </a:solidFill>
                  <a:latin typeface="+mj-lt"/>
                </a:endParaRPr>
              </a:p>
            </p:txBody>
          </p:sp>
          <p:sp>
            <p:nvSpPr>
              <p:cNvPr id="16" name="TextBox 15"/>
              <p:cNvSpPr txBox="1"/>
              <p:nvPr/>
            </p:nvSpPr>
            <p:spPr>
              <a:xfrm>
                <a:off x="11582400" y="3206123"/>
                <a:ext cx="6705600" cy="1200329"/>
              </a:xfrm>
              <a:prstGeom prst="rect">
                <a:avLst/>
              </a:prstGeom>
              <a:noFill/>
            </p:spPr>
            <p:txBody>
              <a:bodyPr wrap="square" rtlCol="0">
                <a:spAutoFit/>
              </a:bodyPr>
              <a:lstStyle/>
              <a:p>
                <a:r>
                  <a:rPr lang="en-US" sz="3600" b="1" dirty="0">
                    <a:solidFill>
                      <a:schemeClr val="bg1"/>
                    </a:solidFill>
                    <a:latin typeface="+mj-lt"/>
                  </a:rPr>
                  <a:t>More normalization of demand</a:t>
                </a:r>
              </a:p>
            </p:txBody>
          </p:sp>
        </p:grpSp>
        <p:sp>
          <p:nvSpPr>
            <p:cNvPr id="29" name="TextBox 28">
              <a:extLst>
                <a:ext uri="{FF2B5EF4-FFF2-40B4-BE49-F238E27FC236}">
                  <a16:creationId xmlns:a16="http://schemas.microsoft.com/office/drawing/2014/main" id="{47E5007F-961A-4556-9F40-7E3EDF98A869}"/>
                </a:ext>
              </a:extLst>
            </p:cNvPr>
            <p:cNvSpPr txBox="1"/>
            <p:nvPr/>
          </p:nvSpPr>
          <p:spPr>
            <a:xfrm>
              <a:off x="10287000" y="4517986"/>
              <a:ext cx="8153400" cy="97135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500" dirty="0">
                  <a:solidFill>
                    <a:schemeClr val="bg1"/>
                  </a:solidFill>
                </a:rPr>
                <a:t>5 W’s of housing demand returning to trend</a:t>
              </a:r>
            </a:p>
            <a:p>
              <a:pPr marL="342900" indent="-342900">
                <a:lnSpc>
                  <a:spcPct val="120000"/>
                </a:lnSpc>
                <a:buFont typeface="Arial" panose="020B0604020202020204" pitchFamily="34" charset="0"/>
                <a:buChar char="•"/>
              </a:pPr>
              <a:r>
                <a:rPr lang="en-US" sz="2500" dirty="0">
                  <a:solidFill>
                    <a:schemeClr val="bg1"/>
                  </a:solidFill>
                </a:rPr>
                <a:t>But, acceleration of structural change as well</a:t>
              </a:r>
            </a:p>
          </p:txBody>
        </p:sp>
      </p:grpSp>
      <p:grpSp>
        <p:nvGrpSpPr>
          <p:cNvPr id="19" name="Group 18">
            <a:extLst>
              <a:ext uri="{FF2B5EF4-FFF2-40B4-BE49-F238E27FC236}">
                <a16:creationId xmlns:a16="http://schemas.microsoft.com/office/drawing/2014/main" id="{C1ABD730-316C-4714-8B0A-821E6CEB9FC2}"/>
              </a:ext>
            </a:extLst>
          </p:cNvPr>
          <p:cNvGrpSpPr/>
          <p:nvPr/>
        </p:nvGrpSpPr>
        <p:grpSpPr>
          <a:xfrm>
            <a:off x="8610600" y="6225044"/>
            <a:ext cx="8915400" cy="2614079"/>
            <a:chOff x="9372600" y="2875263"/>
            <a:chExt cx="8915400" cy="2614079"/>
          </a:xfrm>
        </p:grpSpPr>
        <p:grpSp>
          <p:nvGrpSpPr>
            <p:cNvPr id="21" name="Group 20">
              <a:extLst>
                <a:ext uri="{FF2B5EF4-FFF2-40B4-BE49-F238E27FC236}">
                  <a16:creationId xmlns:a16="http://schemas.microsoft.com/office/drawing/2014/main" id="{DE4E6351-82B0-436E-8B3E-A912970D2569}"/>
                </a:ext>
              </a:extLst>
            </p:cNvPr>
            <p:cNvGrpSpPr/>
            <p:nvPr/>
          </p:nvGrpSpPr>
          <p:grpSpPr>
            <a:xfrm>
              <a:off x="9372600" y="2875263"/>
              <a:ext cx="8782050" cy="1477328"/>
              <a:chOff x="9372600" y="2875263"/>
              <a:chExt cx="8782050" cy="1477328"/>
            </a:xfrm>
          </p:grpSpPr>
          <p:sp>
            <p:nvSpPr>
              <p:cNvPr id="23" name="TextBox 22">
                <a:extLst>
                  <a:ext uri="{FF2B5EF4-FFF2-40B4-BE49-F238E27FC236}">
                    <a16:creationId xmlns:a16="http://schemas.microsoft.com/office/drawing/2014/main" id="{C1161ABA-719E-4BEC-91EB-F7B36C583F95}"/>
                  </a:ext>
                </a:extLst>
              </p:cNvPr>
              <p:cNvSpPr txBox="1"/>
              <p:nvPr/>
            </p:nvSpPr>
            <p:spPr>
              <a:xfrm>
                <a:off x="9372600" y="2875263"/>
                <a:ext cx="1638300" cy="1477328"/>
              </a:xfrm>
              <a:prstGeom prst="rect">
                <a:avLst/>
              </a:prstGeom>
              <a:noFill/>
            </p:spPr>
            <p:txBody>
              <a:bodyPr wrap="square" rtlCol="0">
                <a:spAutoFit/>
              </a:bodyPr>
              <a:lstStyle/>
              <a:p>
                <a:pPr algn="r"/>
                <a:r>
                  <a:rPr lang="en-US" sz="9000" b="1" dirty="0">
                    <a:solidFill>
                      <a:schemeClr val="accent2"/>
                    </a:solidFill>
                    <a:latin typeface="+mj-lt"/>
                  </a:rPr>
                  <a:t>04</a:t>
                </a:r>
                <a:endParaRPr lang="uk-UA" sz="9000" b="1" dirty="0">
                  <a:solidFill>
                    <a:schemeClr val="accent2"/>
                  </a:solidFill>
                  <a:latin typeface="+mj-lt"/>
                </a:endParaRPr>
              </a:p>
            </p:txBody>
          </p:sp>
          <p:sp>
            <p:nvSpPr>
              <p:cNvPr id="24" name="TextBox 23">
                <a:extLst>
                  <a:ext uri="{FF2B5EF4-FFF2-40B4-BE49-F238E27FC236}">
                    <a16:creationId xmlns:a16="http://schemas.microsoft.com/office/drawing/2014/main" id="{F47505D9-53C2-4732-A6C2-869B500F8907}"/>
                  </a:ext>
                </a:extLst>
              </p:cNvPr>
              <p:cNvSpPr txBox="1"/>
              <p:nvPr/>
            </p:nvSpPr>
            <p:spPr>
              <a:xfrm>
                <a:off x="11125200" y="3206123"/>
                <a:ext cx="7029450" cy="646331"/>
              </a:xfrm>
              <a:prstGeom prst="rect">
                <a:avLst/>
              </a:prstGeom>
              <a:noFill/>
            </p:spPr>
            <p:txBody>
              <a:bodyPr wrap="square" rtlCol="0">
                <a:spAutoFit/>
              </a:bodyPr>
              <a:lstStyle/>
              <a:p>
                <a:r>
                  <a:rPr lang="en-US" sz="3600" b="1" dirty="0">
                    <a:solidFill>
                      <a:schemeClr val="bg1"/>
                    </a:solidFill>
                  </a:rPr>
                  <a:t>What does it all mean?</a:t>
                </a:r>
              </a:p>
            </p:txBody>
          </p:sp>
        </p:grpSp>
        <p:sp>
          <p:nvSpPr>
            <p:cNvPr id="22" name="TextBox 21">
              <a:extLst>
                <a:ext uri="{FF2B5EF4-FFF2-40B4-BE49-F238E27FC236}">
                  <a16:creationId xmlns:a16="http://schemas.microsoft.com/office/drawing/2014/main" id="{5178385A-83D6-422B-BA8C-80891D58A50C}"/>
                </a:ext>
              </a:extLst>
            </p:cNvPr>
            <p:cNvSpPr txBox="1"/>
            <p:nvPr/>
          </p:nvSpPr>
          <p:spPr>
            <a:xfrm>
              <a:off x="9829800" y="4517986"/>
              <a:ext cx="8458200" cy="97135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500" dirty="0">
                  <a:solidFill>
                    <a:schemeClr val="bg1"/>
                  </a:solidFill>
                </a:rPr>
                <a:t>Working super hard on the buy side with low supply</a:t>
              </a:r>
            </a:p>
            <a:p>
              <a:pPr marL="342900" indent="-342900">
                <a:lnSpc>
                  <a:spcPct val="120000"/>
                </a:lnSpc>
                <a:buFont typeface="Arial" panose="020B0604020202020204" pitchFamily="34" charset="0"/>
                <a:buChar char="•"/>
              </a:pPr>
              <a:r>
                <a:rPr lang="en-US" sz="2500" dirty="0">
                  <a:solidFill>
                    <a:schemeClr val="bg1"/>
                  </a:solidFill>
                </a:rPr>
                <a:t>Also, more work to find and motivate new listings</a:t>
              </a:r>
            </a:p>
          </p:txBody>
        </p:sp>
      </p:grpSp>
      <p:grpSp>
        <p:nvGrpSpPr>
          <p:cNvPr id="27" name="Group 26">
            <a:extLst>
              <a:ext uri="{FF2B5EF4-FFF2-40B4-BE49-F238E27FC236}">
                <a16:creationId xmlns:a16="http://schemas.microsoft.com/office/drawing/2014/main" id="{768AEE17-57F1-4DC9-8705-1E400E0DDCEB}"/>
              </a:ext>
            </a:extLst>
          </p:cNvPr>
          <p:cNvGrpSpPr/>
          <p:nvPr/>
        </p:nvGrpSpPr>
        <p:grpSpPr>
          <a:xfrm>
            <a:off x="313067" y="6225044"/>
            <a:ext cx="8915400" cy="3075744"/>
            <a:chOff x="9372600" y="2875263"/>
            <a:chExt cx="8915400" cy="3075744"/>
          </a:xfrm>
        </p:grpSpPr>
        <p:grpSp>
          <p:nvGrpSpPr>
            <p:cNvPr id="28" name="Group 27">
              <a:extLst>
                <a:ext uri="{FF2B5EF4-FFF2-40B4-BE49-F238E27FC236}">
                  <a16:creationId xmlns:a16="http://schemas.microsoft.com/office/drawing/2014/main" id="{D1AED6EA-4DDA-4DF6-8E13-47676F6448EF}"/>
                </a:ext>
              </a:extLst>
            </p:cNvPr>
            <p:cNvGrpSpPr/>
            <p:nvPr/>
          </p:nvGrpSpPr>
          <p:grpSpPr>
            <a:xfrm>
              <a:off x="9372600" y="2875263"/>
              <a:ext cx="8782050" cy="1477328"/>
              <a:chOff x="9372600" y="2875263"/>
              <a:chExt cx="8782050" cy="1477328"/>
            </a:xfrm>
          </p:grpSpPr>
          <p:sp>
            <p:nvSpPr>
              <p:cNvPr id="31" name="TextBox 30">
                <a:extLst>
                  <a:ext uri="{FF2B5EF4-FFF2-40B4-BE49-F238E27FC236}">
                    <a16:creationId xmlns:a16="http://schemas.microsoft.com/office/drawing/2014/main" id="{957716C7-5713-474A-9649-207074FFF88F}"/>
                  </a:ext>
                </a:extLst>
              </p:cNvPr>
              <p:cNvSpPr txBox="1"/>
              <p:nvPr/>
            </p:nvSpPr>
            <p:spPr>
              <a:xfrm>
                <a:off x="9372600" y="2875263"/>
                <a:ext cx="2095500" cy="1477328"/>
              </a:xfrm>
              <a:prstGeom prst="rect">
                <a:avLst/>
              </a:prstGeom>
              <a:noFill/>
            </p:spPr>
            <p:txBody>
              <a:bodyPr wrap="square" rtlCol="0">
                <a:spAutoFit/>
              </a:bodyPr>
              <a:lstStyle/>
              <a:p>
                <a:pPr algn="r"/>
                <a:r>
                  <a:rPr lang="en-US" sz="9000" b="1" dirty="0">
                    <a:solidFill>
                      <a:schemeClr val="accent2"/>
                    </a:solidFill>
                    <a:latin typeface="+mj-lt"/>
                  </a:rPr>
                  <a:t>03</a:t>
                </a:r>
                <a:endParaRPr lang="uk-UA" sz="9000" b="1" dirty="0">
                  <a:solidFill>
                    <a:schemeClr val="accent2"/>
                  </a:solidFill>
                  <a:latin typeface="+mj-lt"/>
                </a:endParaRPr>
              </a:p>
            </p:txBody>
          </p:sp>
          <p:sp>
            <p:nvSpPr>
              <p:cNvPr id="32" name="TextBox 31">
                <a:extLst>
                  <a:ext uri="{FF2B5EF4-FFF2-40B4-BE49-F238E27FC236}">
                    <a16:creationId xmlns:a16="http://schemas.microsoft.com/office/drawing/2014/main" id="{CFF61558-6327-422E-B31E-990D65BF368C}"/>
                  </a:ext>
                </a:extLst>
              </p:cNvPr>
              <p:cNvSpPr txBox="1"/>
              <p:nvPr/>
            </p:nvSpPr>
            <p:spPr>
              <a:xfrm>
                <a:off x="11582400" y="3206123"/>
                <a:ext cx="6572250" cy="646331"/>
              </a:xfrm>
              <a:prstGeom prst="rect">
                <a:avLst/>
              </a:prstGeom>
              <a:noFill/>
            </p:spPr>
            <p:txBody>
              <a:bodyPr wrap="square" rtlCol="0">
                <a:spAutoFit/>
              </a:bodyPr>
              <a:lstStyle/>
              <a:p>
                <a:r>
                  <a:rPr lang="en-US" sz="3600" b="1" dirty="0">
                    <a:solidFill>
                      <a:schemeClr val="bg1"/>
                    </a:solidFill>
                  </a:rPr>
                  <a:t>Many headwinds brewing</a:t>
                </a:r>
              </a:p>
            </p:txBody>
          </p:sp>
        </p:grpSp>
        <p:sp>
          <p:nvSpPr>
            <p:cNvPr id="30" name="TextBox 29">
              <a:extLst>
                <a:ext uri="{FF2B5EF4-FFF2-40B4-BE49-F238E27FC236}">
                  <a16:creationId xmlns:a16="http://schemas.microsoft.com/office/drawing/2014/main" id="{9CBB3DE5-C7AF-4F17-A98D-47C201CB8576}"/>
                </a:ext>
              </a:extLst>
            </p:cNvPr>
            <p:cNvSpPr txBox="1"/>
            <p:nvPr/>
          </p:nvSpPr>
          <p:spPr>
            <a:xfrm>
              <a:off x="9829800" y="4517986"/>
              <a:ext cx="8458200" cy="1433021"/>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500" dirty="0">
                  <a:solidFill>
                    <a:schemeClr val="bg1"/>
                  </a:solidFill>
                </a:rPr>
                <a:t>Biggest challenge remains supply: new + existing</a:t>
              </a:r>
            </a:p>
            <a:p>
              <a:pPr marL="342900" indent="-342900">
                <a:lnSpc>
                  <a:spcPct val="120000"/>
                </a:lnSpc>
                <a:buFont typeface="Arial" panose="020B0604020202020204" pitchFamily="34" charset="0"/>
                <a:buChar char="•"/>
              </a:pPr>
              <a:r>
                <a:rPr lang="en-US" sz="2500" dirty="0">
                  <a:solidFill>
                    <a:schemeClr val="bg1"/>
                  </a:solidFill>
                </a:rPr>
                <a:t>Inflation, rates, affordability, &amp; industry stuff</a:t>
              </a:r>
            </a:p>
            <a:p>
              <a:pPr marL="342900" indent="-342900">
                <a:lnSpc>
                  <a:spcPct val="120000"/>
                </a:lnSpc>
                <a:buFont typeface="Arial" panose="020B0604020202020204" pitchFamily="34" charset="0"/>
                <a:buChar char="•"/>
              </a:pPr>
              <a:endParaRPr lang="en-US" sz="2500" dirty="0">
                <a:solidFill>
                  <a:schemeClr val="bg1"/>
                </a:solidFill>
              </a:endParaRPr>
            </a:p>
          </p:txBody>
        </p:sp>
      </p:grpSp>
    </p:spTree>
    <p:extLst>
      <p:ext uri="{BB962C8B-B14F-4D97-AF65-F5344CB8AC3E}">
        <p14:creationId xmlns:p14="http://schemas.microsoft.com/office/powerpoint/2010/main" val="28609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58025" y="809737"/>
            <a:ext cx="15101175" cy="715581"/>
          </a:xfrm>
          <a:noFill/>
        </p:spPr>
        <p:txBody>
          <a:bodyPr>
            <a:noAutofit/>
          </a:bodyPr>
          <a:lstStyle/>
          <a:p>
            <a:r>
              <a:rPr lang="en-US" dirty="0">
                <a:solidFill>
                  <a:schemeClr val="bg1"/>
                </a:solidFill>
              </a:rPr>
              <a:t>Investor share </a:t>
            </a:r>
            <a:r>
              <a:rPr lang="en-US" dirty="0"/>
              <a:t>bounced back last year</a:t>
            </a:r>
            <a:endParaRPr lang="en-US" dirty="0">
              <a:cs typeface="Arial" charset="0"/>
            </a:endParaRPr>
          </a:p>
        </p:txBody>
      </p:sp>
      <p:graphicFrame>
        <p:nvGraphicFramePr>
          <p:cNvPr id="13" name="Content Placeholder 1"/>
          <p:cNvGraphicFramePr>
            <a:graphicFrameLocks/>
          </p:cNvGraphicFramePr>
          <p:nvPr/>
        </p:nvGraphicFramePr>
        <p:xfrm>
          <a:off x="702965" y="2626626"/>
          <a:ext cx="8735849" cy="6140790"/>
        </p:xfrm>
        <a:graphic>
          <a:graphicData uri="http://schemas.openxmlformats.org/drawingml/2006/chart">
            <c:chart xmlns:c="http://schemas.openxmlformats.org/drawingml/2006/chart" xmlns:r="http://schemas.openxmlformats.org/officeDocument/2006/relationships" r:id="rId3"/>
          </a:graphicData>
        </a:graphic>
      </p:graphicFrame>
      <p:sp>
        <p:nvSpPr>
          <p:cNvPr id="12" name="Slide Number Placeholder 2">
            <a:extLst>
              <a:ext uri="{FF2B5EF4-FFF2-40B4-BE49-F238E27FC236}">
                <a16:creationId xmlns:a16="http://schemas.microsoft.com/office/drawing/2014/main" id="{54A7E22D-0F71-4983-A918-2662E3A8DF43}"/>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a:t>
            </a:r>
            <a:r>
              <a:rPr lang="en-US" sz="1800" dirty="0">
                <a:solidFill>
                  <a:schemeClr val="accent1"/>
                </a:solidFill>
              </a:rPr>
              <a:t>2021 Housing Market Survey</a:t>
            </a:r>
            <a:endParaRPr lang="en-US" sz="1800" dirty="0">
              <a:solidFill>
                <a:schemeClr val="accent1"/>
              </a:solidFill>
              <a:latin typeface="Century Gothic" panose="020B0502020202020204" pitchFamily="34" charset="0"/>
            </a:endParaRPr>
          </a:p>
          <a:p>
            <a:pPr defTabSz="914354"/>
            <a:r>
              <a:rPr lang="en-US" sz="1800" dirty="0">
                <a:solidFill>
                  <a:schemeClr val="accent1"/>
                </a:solidFill>
                <a:latin typeface="Century Gothic" panose="020B0502020202020204" pitchFamily="34" charset="0"/>
              </a:rPr>
              <a:t>SOURCE: </a:t>
            </a:r>
            <a:r>
              <a:rPr lang="en-US" sz="1800" dirty="0">
                <a:solidFill>
                  <a:schemeClr val="accent1"/>
                </a:solidFill>
              </a:rPr>
              <a:t>CALIFORNIA ASSOCIATION OF REALTORS® </a:t>
            </a:r>
          </a:p>
        </p:txBody>
      </p:sp>
      <p:sp>
        <p:nvSpPr>
          <p:cNvPr id="14" name="Slide Number Placeholder 2">
            <a:extLst>
              <a:ext uri="{FF2B5EF4-FFF2-40B4-BE49-F238E27FC236}">
                <a16:creationId xmlns:a16="http://schemas.microsoft.com/office/drawing/2014/main" id="{B7D98570-E961-4418-A75E-2D9207ECBD85}"/>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20</a:t>
            </a:fld>
            <a:endParaRPr dirty="0"/>
          </a:p>
        </p:txBody>
      </p:sp>
      <p:grpSp>
        <p:nvGrpSpPr>
          <p:cNvPr id="5" name="Group 4">
            <a:extLst>
              <a:ext uri="{FF2B5EF4-FFF2-40B4-BE49-F238E27FC236}">
                <a16:creationId xmlns:a16="http://schemas.microsoft.com/office/drawing/2014/main" id="{8EE07BD0-C37F-4B51-A4A4-0E92B3AC181D}"/>
              </a:ext>
            </a:extLst>
          </p:cNvPr>
          <p:cNvGrpSpPr/>
          <p:nvPr/>
        </p:nvGrpSpPr>
        <p:grpSpPr>
          <a:xfrm>
            <a:off x="10820400" y="2122879"/>
            <a:ext cx="6562192" cy="6515656"/>
            <a:chOff x="10713916" y="2977913"/>
            <a:chExt cx="6562192" cy="6349843"/>
          </a:xfrm>
        </p:grpSpPr>
        <p:pic>
          <p:nvPicPr>
            <p:cNvPr id="16" name="Graphic 15" descr="Sign">
              <a:extLst>
                <a:ext uri="{FF2B5EF4-FFF2-40B4-BE49-F238E27FC236}">
                  <a16:creationId xmlns:a16="http://schemas.microsoft.com/office/drawing/2014/main" id="{3C232243-9A28-45F0-94EF-D2AE95E6E8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30354" y="3131832"/>
              <a:ext cx="2545754" cy="2545752"/>
            </a:xfrm>
            <a:prstGeom prst="rect">
              <a:avLst/>
            </a:prstGeom>
          </p:spPr>
        </p:pic>
        <p:sp>
          <p:nvSpPr>
            <p:cNvPr id="3" name="TextBox 2">
              <a:extLst>
                <a:ext uri="{FF2B5EF4-FFF2-40B4-BE49-F238E27FC236}">
                  <a16:creationId xmlns:a16="http://schemas.microsoft.com/office/drawing/2014/main" id="{67657494-D026-471A-9897-730D857BA5C7}"/>
                </a:ext>
              </a:extLst>
            </p:cNvPr>
            <p:cNvSpPr txBox="1"/>
            <p:nvPr/>
          </p:nvSpPr>
          <p:spPr>
            <a:xfrm>
              <a:off x="11070331" y="4192226"/>
              <a:ext cx="1027845" cy="715581"/>
            </a:xfrm>
            <a:prstGeom prst="rect">
              <a:avLst/>
            </a:prstGeom>
            <a:noFill/>
          </p:spPr>
          <p:txBody>
            <a:bodyPr wrap="none" rtlCol="0">
              <a:spAutoFit/>
            </a:bodyPr>
            <a:lstStyle/>
            <a:p>
              <a:r>
                <a:rPr lang="en-US" sz="4050" b="1" dirty="0">
                  <a:solidFill>
                    <a:schemeClr val="bg1"/>
                  </a:solidFill>
                </a:rPr>
                <a:t>Flip</a:t>
              </a:r>
            </a:p>
          </p:txBody>
        </p:sp>
        <p:sp>
          <p:nvSpPr>
            <p:cNvPr id="10" name="TextBox 9">
              <a:extLst>
                <a:ext uri="{FF2B5EF4-FFF2-40B4-BE49-F238E27FC236}">
                  <a16:creationId xmlns:a16="http://schemas.microsoft.com/office/drawing/2014/main" id="{105F08FF-7771-43CA-8122-EC5647030096}"/>
                </a:ext>
              </a:extLst>
            </p:cNvPr>
            <p:cNvSpPr txBox="1"/>
            <p:nvPr/>
          </p:nvSpPr>
          <p:spPr>
            <a:xfrm>
              <a:off x="10713916" y="5638443"/>
              <a:ext cx="1973617" cy="3689313"/>
            </a:xfrm>
            <a:prstGeom prst="rect">
              <a:avLst/>
            </a:prstGeom>
            <a:noFill/>
          </p:spPr>
          <p:txBody>
            <a:bodyPr wrap="none" rtlCol="0">
              <a:spAutoFit/>
            </a:bodyPr>
            <a:lstStyle/>
            <a:p>
              <a:r>
                <a:rPr lang="en-US" sz="3000" dirty="0">
                  <a:solidFill>
                    <a:schemeClr val="bg1"/>
                  </a:solidFill>
                  <a:latin typeface="+mj-lt"/>
                </a:rPr>
                <a:t>2014: 30%</a:t>
              </a:r>
            </a:p>
            <a:p>
              <a:r>
                <a:rPr lang="en-US" sz="3000" dirty="0">
                  <a:solidFill>
                    <a:schemeClr val="bg1"/>
                  </a:solidFill>
                  <a:latin typeface="+mj-lt"/>
                </a:rPr>
                <a:t>2015: 26%</a:t>
              </a:r>
            </a:p>
            <a:p>
              <a:r>
                <a:rPr lang="en-US" sz="3000" dirty="0">
                  <a:solidFill>
                    <a:schemeClr val="bg1"/>
                  </a:solidFill>
                  <a:latin typeface="+mj-lt"/>
                </a:rPr>
                <a:t>2016: 20%</a:t>
              </a:r>
            </a:p>
            <a:p>
              <a:r>
                <a:rPr lang="en-US" sz="3000" dirty="0">
                  <a:solidFill>
                    <a:schemeClr val="bg1"/>
                  </a:solidFill>
                  <a:latin typeface="+mj-lt"/>
                </a:rPr>
                <a:t>2017: 24%</a:t>
              </a:r>
            </a:p>
            <a:p>
              <a:r>
                <a:rPr lang="en-US" sz="3000" dirty="0">
                  <a:solidFill>
                    <a:schemeClr val="bg1"/>
                  </a:solidFill>
                  <a:latin typeface="+mj-lt"/>
                </a:rPr>
                <a:t>2018: 26%</a:t>
              </a:r>
            </a:p>
            <a:p>
              <a:r>
                <a:rPr lang="en-US" sz="3000" dirty="0">
                  <a:solidFill>
                    <a:schemeClr val="bg1"/>
                  </a:solidFill>
                  <a:latin typeface="+mj-lt"/>
                </a:rPr>
                <a:t>2019: 18%</a:t>
              </a:r>
            </a:p>
            <a:p>
              <a:r>
                <a:rPr lang="en-US" sz="3000" dirty="0">
                  <a:solidFill>
                    <a:schemeClr val="bg1"/>
                  </a:solidFill>
                  <a:latin typeface="+mj-lt"/>
                </a:rPr>
                <a:t>2020: 27%</a:t>
              </a:r>
            </a:p>
            <a:p>
              <a:r>
                <a:rPr lang="en-US" sz="3000" dirty="0">
                  <a:solidFill>
                    <a:schemeClr val="bg1"/>
                  </a:solidFill>
                  <a:latin typeface="+mj-lt"/>
                </a:rPr>
                <a:t>2021: 29%</a:t>
              </a:r>
            </a:p>
          </p:txBody>
        </p:sp>
        <p:sp>
          <p:nvSpPr>
            <p:cNvPr id="11" name="TextBox 10">
              <a:extLst>
                <a:ext uri="{FF2B5EF4-FFF2-40B4-BE49-F238E27FC236}">
                  <a16:creationId xmlns:a16="http://schemas.microsoft.com/office/drawing/2014/main" id="{1E671C30-5C93-4F04-AA02-2ECC2E9578A9}"/>
                </a:ext>
              </a:extLst>
            </p:cNvPr>
            <p:cNvSpPr txBox="1"/>
            <p:nvPr/>
          </p:nvSpPr>
          <p:spPr>
            <a:xfrm>
              <a:off x="15016423" y="5638443"/>
              <a:ext cx="1973617" cy="3689313"/>
            </a:xfrm>
            <a:prstGeom prst="rect">
              <a:avLst/>
            </a:prstGeom>
            <a:noFill/>
          </p:spPr>
          <p:txBody>
            <a:bodyPr wrap="none" rtlCol="0">
              <a:spAutoFit/>
            </a:bodyPr>
            <a:lstStyle/>
            <a:p>
              <a:r>
                <a:rPr lang="en-US" sz="3000" dirty="0">
                  <a:solidFill>
                    <a:schemeClr val="bg1"/>
                  </a:solidFill>
                  <a:latin typeface="+mj-lt"/>
                </a:rPr>
                <a:t>2014: 70%</a:t>
              </a:r>
            </a:p>
            <a:p>
              <a:r>
                <a:rPr lang="en-US" sz="3000" dirty="0">
                  <a:solidFill>
                    <a:schemeClr val="bg1"/>
                  </a:solidFill>
                  <a:latin typeface="+mj-lt"/>
                </a:rPr>
                <a:t>2015: 74%</a:t>
              </a:r>
            </a:p>
            <a:p>
              <a:r>
                <a:rPr lang="en-US" sz="3000" dirty="0">
                  <a:solidFill>
                    <a:schemeClr val="bg1"/>
                  </a:solidFill>
                  <a:latin typeface="+mj-lt"/>
                </a:rPr>
                <a:t>2016: 80%</a:t>
              </a:r>
            </a:p>
            <a:p>
              <a:r>
                <a:rPr lang="en-US" sz="3000" dirty="0">
                  <a:solidFill>
                    <a:schemeClr val="bg1"/>
                  </a:solidFill>
                  <a:latin typeface="+mj-lt"/>
                </a:rPr>
                <a:t>2017: 76%</a:t>
              </a:r>
            </a:p>
            <a:p>
              <a:r>
                <a:rPr lang="en-US" sz="3000" dirty="0">
                  <a:solidFill>
                    <a:schemeClr val="bg1"/>
                  </a:solidFill>
                  <a:latin typeface="+mj-lt"/>
                </a:rPr>
                <a:t>2018: 74%</a:t>
              </a:r>
            </a:p>
            <a:p>
              <a:r>
                <a:rPr lang="en-US" sz="3000" dirty="0">
                  <a:solidFill>
                    <a:schemeClr val="bg1"/>
                  </a:solidFill>
                  <a:latin typeface="+mj-lt"/>
                </a:rPr>
                <a:t>2019: 82%</a:t>
              </a:r>
            </a:p>
            <a:p>
              <a:r>
                <a:rPr lang="en-US" sz="3000" dirty="0">
                  <a:solidFill>
                    <a:schemeClr val="bg1"/>
                  </a:solidFill>
                  <a:latin typeface="+mj-lt"/>
                </a:rPr>
                <a:t>2020: 73%</a:t>
              </a:r>
            </a:p>
            <a:p>
              <a:r>
                <a:rPr lang="en-US" sz="3000" dirty="0">
                  <a:solidFill>
                    <a:schemeClr val="bg1"/>
                  </a:solidFill>
                  <a:latin typeface="+mj-lt"/>
                </a:rPr>
                <a:t>2021: 71%</a:t>
              </a:r>
            </a:p>
          </p:txBody>
        </p:sp>
        <p:sp>
          <p:nvSpPr>
            <p:cNvPr id="4" name="TextBox 3">
              <a:extLst>
                <a:ext uri="{FF2B5EF4-FFF2-40B4-BE49-F238E27FC236}">
                  <a16:creationId xmlns:a16="http://schemas.microsoft.com/office/drawing/2014/main" id="{C4FE5C0C-B102-4B3E-86C2-70CD4EA1D95B}"/>
                </a:ext>
              </a:extLst>
            </p:cNvPr>
            <p:cNvSpPr txBox="1"/>
            <p:nvPr/>
          </p:nvSpPr>
          <p:spPr>
            <a:xfrm>
              <a:off x="13420181" y="4046918"/>
              <a:ext cx="1039067" cy="715581"/>
            </a:xfrm>
            <a:prstGeom prst="rect">
              <a:avLst/>
            </a:prstGeom>
            <a:noFill/>
          </p:spPr>
          <p:txBody>
            <a:bodyPr wrap="none" rtlCol="0">
              <a:spAutoFit/>
            </a:bodyPr>
            <a:lstStyle/>
            <a:p>
              <a:r>
                <a:rPr lang="en-US" sz="4050" dirty="0">
                  <a:solidFill>
                    <a:schemeClr val="bg1"/>
                  </a:solidFill>
                </a:rPr>
                <a:t>Vs. </a:t>
              </a:r>
            </a:p>
          </p:txBody>
        </p:sp>
        <p:pic>
          <p:nvPicPr>
            <p:cNvPr id="8" name="Graphic 7" descr="Arrow: Vertical U-turn">
              <a:extLst>
                <a:ext uri="{FF2B5EF4-FFF2-40B4-BE49-F238E27FC236}">
                  <a16:creationId xmlns:a16="http://schemas.microsoft.com/office/drawing/2014/main" id="{4E4BD883-2B89-4EC1-9B3B-E2CFC54D8A6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14806" y="2977913"/>
              <a:ext cx="1574287" cy="1574287"/>
            </a:xfrm>
            <a:prstGeom prst="rect">
              <a:avLst/>
            </a:prstGeom>
          </p:spPr>
        </p:pic>
      </p:grpSp>
      <p:sp>
        <p:nvSpPr>
          <p:cNvPr id="9" name="TextBox 8">
            <a:extLst>
              <a:ext uri="{FF2B5EF4-FFF2-40B4-BE49-F238E27FC236}">
                <a16:creationId xmlns:a16="http://schemas.microsoft.com/office/drawing/2014/main" id="{2CCD2858-40E5-4607-9A48-E143FCD2EA20}"/>
              </a:ext>
            </a:extLst>
          </p:cNvPr>
          <p:cNvSpPr txBox="1"/>
          <p:nvPr/>
        </p:nvSpPr>
        <p:spPr>
          <a:xfrm>
            <a:off x="15443507" y="2930577"/>
            <a:ext cx="1332416" cy="715581"/>
          </a:xfrm>
          <a:prstGeom prst="rect">
            <a:avLst/>
          </a:prstGeom>
          <a:noFill/>
        </p:spPr>
        <p:txBody>
          <a:bodyPr wrap="square" rtlCol="0">
            <a:spAutoFit/>
          </a:bodyPr>
          <a:lstStyle/>
          <a:p>
            <a:r>
              <a:rPr lang="en-US" sz="4050" b="1" dirty="0">
                <a:solidFill>
                  <a:schemeClr val="bg1"/>
                </a:solidFill>
              </a:rPr>
              <a:t>Rent</a:t>
            </a:r>
          </a:p>
        </p:txBody>
      </p:sp>
    </p:spTree>
    <p:extLst>
      <p:ext uri="{BB962C8B-B14F-4D97-AF65-F5344CB8AC3E}">
        <p14:creationId xmlns:p14="http://schemas.microsoft.com/office/powerpoint/2010/main" val="3311264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3043774" cy="715581"/>
          </a:xfrm>
        </p:spPr>
        <p:txBody>
          <a:bodyPr>
            <a:normAutofit fontScale="90000"/>
          </a:bodyPr>
          <a:lstStyle/>
          <a:p>
            <a:r>
              <a:rPr lang="en-US" sz="5400" dirty="0">
                <a:solidFill>
                  <a:schemeClr val="bg1"/>
                </a:solidFill>
              </a:rPr>
              <a:t>International buyers </a:t>
            </a:r>
            <a:r>
              <a:rPr lang="en-US" sz="5400" dirty="0"/>
              <a:t>bounced as well</a:t>
            </a:r>
            <a:endParaRPr lang="en-US" sz="5400" dirty="0">
              <a:solidFill>
                <a:schemeClr val="bg1"/>
              </a:solidFill>
            </a:endParaRPr>
          </a:p>
        </p:txBody>
      </p:sp>
      <p:graphicFrame>
        <p:nvGraphicFramePr>
          <p:cNvPr id="4" name="Chart 3"/>
          <p:cNvGraphicFramePr/>
          <p:nvPr/>
        </p:nvGraphicFramePr>
        <p:xfrm>
          <a:off x="1447800" y="2857500"/>
          <a:ext cx="155448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Slide Number Placeholder 2">
            <a:extLst>
              <a:ext uri="{FF2B5EF4-FFF2-40B4-BE49-F238E27FC236}">
                <a16:creationId xmlns:a16="http://schemas.microsoft.com/office/drawing/2014/main" id="{8E59176B-BDDC-4690-8506-3D3634FA2C09}"/>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a:t>
            </a:r>
            <a:r>
              <a:rPr lang="en-US" sz="1800" dirty="0">
                <a:solidFill>
                  <a:schemeClr val="accent1"/>
                </a:solidFill>
              </a:rPr>
              <a:t>2021 Housing Market Survey</a:t>
            </a:r>
            <a:endParaRPr lang="en-US" sz="1800" dirty="0">
              <a:solidFill>
                <a:schemeClr val="accent1"/>
              </a:solidFill>
              <a:latin typeface="Century Gothic" panose="020B0502020202020204" pitchFamily="34" charset="0"/>
            </a:endParaRPr>
          </a:p>
          <a:p>
            <a:pPr defTabSz="914354"/>
            <a:r>
              <a:rPr lang="en-US" sz="1800" dirty="0">
                <a:solidFill>
                  <a:schemeClr val="accent1"/>
                </a:solidFill>
                <a:latin typeface="Century Gothic" panose="020B0502020202020204" pitchFamily="34" charset="0"/>
              </a:rPr>
              <a:t>SOURCE: </a:t>
            </a:r>
            <a:r>
              <a:rPr lang="en-US" sz="1800" dirty="0">
                <a:solidFill>
                  <a:schemeClr val="accent1"/>
                </a:solidFill>
              </a:rPr>
              <a:t>CALIFORNIA ASSOCIATION OF REALTORS® </a:t>
            </a:r>
          </a:p>
        </p:txBody>
      </p:sp>
      <p:sp>
        <p:nvSpPr>
          <p:cNvPr id="12" name="Slide Number Placeholder 2">
            <a:extLst>
              <a:ext uri="{FF2B5EF4-FFF2-40B4-BE49-F238E27FC236}">
                <a16:creationId xmlns:a16="http://schemas.microsoft.com/office/drawing/2014/main" id="{C1A2DEFD-F99E-455E-9CF7-82CE6801BE12}"/>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21</a:t>
            </a:fld>
            <a:endParaRPr dirty="0"/>
          </a:p>
        </p:txBody>
      </p:sp>
      <p:pic>
        <p:nvPicPr>
          <p:cNvPr id="13" name="Graphic 12" descr="Earth globe: Asia and Australia">
            <a:extLst>
              <a:ext uri="{FF2B5EF4-FFF2-40B4-BE49-F238E27FC236}">
                <a16:creationId xmlns:a16="http://schemas.microsoft.com/office/drawing/2014/main" id="{B894189C-AFAF-4E13-B788-5C77A4C2A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11200" y="2114550"/>
            <a:ext cx="2362200" cy="2362200"/>
          </a:xfrm>
          <a:prstGeom prst="rect">
            <a:avLst/>
          </a:prstGeom>
        </p:spPr>
      </p:pic>
      <p:pic>
        <p:nvPicPr>
          <p:cNvPr id="5" name="Graphic 4" descr="House">
            <a:extLst>
              <a:ext uri="{FF2B5EF4-FFF2-40B4-BE49-F238E27FC236}">
                <a16:creationId xmlns:a16="http://schemas.microsoft.com/office/drawing/2014/main" id="{587D6A52-1844-4A63-9913-36CEC2EE0FC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58800" y="3390900"/>
            <a:ext cx="1143000" cy="1143000"/>
          </a:xfrm>
          <a:prstGeom prst="rect">
            <a:avLst/>
          </a:prstGeom>
        </p:spPr>
      </p:pic>
    </p:spTree>
    <p:extLst>
      <p:ext uri="{BB962C8B-B14F-4D97-AF65-F5344CB8AC3E}">
        <p14:creationId xmlns:p14="http://schemas.microsoft.com/office/powerpoint/2010/main" val="2899161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EDACCD8-96CA-4A29-A792-A3CEADC5EB51}"/>
              </a:ext>
            </a:extLst>
          </p:cNvPr>
          <p:cNvGraphicFramePr>
            <a:graphicFrameLocks/>
          </p:cNvGraphicFramePr>
          <p:nvPr>
            <p:extLst>
              <p:ext uri="{D42A27DB-BD31-4B8C-83A1-F6EECF244321}">
                <p14:modId xmlns:p14="http://schemas.microsoft.com/office/powerpoint/2010/main" val="2288085993"/>
              </p:ext>
            </p:extLst>
          </p:nvPr>
        </p:nvGraphicFramePr>
        <p:xfrm>
          <a:off x="457200" y="2095501"/>
          <a:ext cx="17373600" cy="73817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7DB0EE4E-8A13-4006-AC3B-5C24C6DFF2A9}"/>
              </a:ext>
            </a:extLst>
          </p:cNvPr>
          <p:cNvSpPr>
            <a:spLocks noGrp="1"/>
          </p:cNvSpPr>
          <p:nvPr>
            <p:ph type="title"/>
          </p:nvPr>
        </p:nvSpPr>
        <p:spPr>
          <a:xfrm>
            <a:off x="1358026" y="809737"/>
            <a:ext cx="14872574" cy="715581"/>
          </a:xfrm>
        </p:spPr>
        <p:txBody>
          <a:bodyPr/>
          <a:lstStyle/>
          <a:p>
            <a:r>
              <a:rPr lang="en-US" dirty="0">
                <a:solidFill>
                  <a:schemeClr val="bg1"/>
                </a:solidFill>
              </a:rPr>
              <a:t>Size of home </a:t>
            </a:r>
            <a:r>
              <a:rPr lang="en-US" dirty="0"/>
              <a:t>starting to normalize as well</a:t>
            </a:r>
          </a:p>
        </p:txBody>
      </p:sp>
      <p:sp>
        <p:nvSpPr>
          <p:cNvPr id="3" name="Oval 2">
            <a:extLst>
              <a:ext uri="{FF2B5EF4-FFF2-40B4-BE49-F238E27FC236}">
                <a16:creationId xmlns:a16="http://schemas.microsoft.com/office/drawing/2014/main" id="{A17A49C3-8B19-4C78-84E8-9027984B8D23}"/>
              </a:ext>
            </a:extLst>
          </p:cNvPr>
          <p:cNvSpPr/>
          <p:nvPr/>
        </p:nvSpPr>
        <p:spPr>
          <a:xfrm>
            <a:off x="11049000" y="3162300"/>
            <a:ext cx="5562600" cy="2438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98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1358026" y="809737"/>
            <a:ext cx="13729574" cy="715581"/>
          </a:xfrm>
        </p:spPr>
        <p:txBody>
          <a:bodyPr/>
          <a:lstStyle/>
          <a:p>
            <a:r>
              <a:rPr lang="en-US" dirty="0"/>
              <a:t>Top-end of the market </a:t>
            </a:r>
            <a:r>
              <a:rPr lang="en-US" dirty="0">
                <a:solidFill>
                  <a:schemeClr val="bg1"/>
                </a:solidFill>
              </a:rPr>
              <a:t>growth subsided</a:t>
            </a:r>
          </a:p>
        </p:txBody>
      </p:sp>
      <p:sp>
        <p:nvSpPr>
          <p:cNvPr id="5" name="Slide Number Placeholder 2">
            <a:extLst>
              <a:ext uri="{FF2B5EF4-FFF2-40B4-BE49-F238E27FC236}">
                <a16:creationId xmlns:a16="http://schemas.microsoft.com/office/drawing/2014/main" id="{8EE239B1-63AB-4B5E-83ED-0E0CA345822E}"/>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23</a:t>
            </a:fld>
            <a:endParaRPr dirty="0"/>
          </a:p>
        </p:txBody>
      </p:sp>
      <p:graphicFrame>
        <p:nvGraphicFramePr>
          <p:cNvPr id="4" name="Chart 3"/>
          <p:cNvGraphicFramePr/>
          <p:nvPr>
            <p:extLst>
              <p:ext uri="{D42A27DB-BD31-4B8C-83A1-F6EECF244321}">
                <p14:modId xmlns:p14="http://schemas.microsoft.com/office/powerpoint/2010/main" val="1210297158"/>
              </p:ext>
            </p:extLst>
          </p:nvPr>
        </p:nvGraphicFramePr>
        <p:xfrm>
          <a:off x="1066800" y="2247900"/>
          <a:ext cx="16230600" cy="6709381"/>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2">
            <a:extLst>
              <a:ext uri="{FF2B5EF4-FFF2-40B4-BE49-F238E27FC236}">
                <a16:creationId xmlns:a16="http://schemas.microsoft.com/office/drawing/2014/main" id="{B2AD1730-3AB7-483C-B0FB-9F1C6BB5FF28}"/>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Percent Change in Sales</a:t>
            </a:r>
          </a:p>
          <a:p>
            <a:pPr defTabSz="914354"/>
            <a:r>
              <a:rPr lang="en-US" sz="1800" dirty="0">
                <a:solidFill>
                  <a:schemeClr val="accent1"/>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297868095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1358026" y="809737"/>
            <a:ext cx="14415374" cy="715581"/>
          </a:xfrm>
        </p:spPr>
        <p:txBody>
          <a:bodyPr/>
          <a:lstStyle/>
          <a:p>
            <a:r>
              <a:rPr lang="en-US" dirty="0">
                <a:solidFill>
                  <a:schemeClr val="bg1"/>
                </a:solidFill>
              </a:rPr>
              <a:t>$1 million and up </a:t>
            </a:r>
            <a:r>
              <a:rPr lang="en-US" dirty="0"/>
              <a:t>no longer widening the gap</a:t>
            </a:r>
          </a:p>
        </p:txBody>
      </p:sp>
      <p:sp>
        <p:nvSpPr>
          <p:cNvPr id="5" name="Slide Number Placeholder 2">
            <a:extLst>
              <a:ext uri="{FF2B5EF4-FFF2-40B4-BE49-F238E27FC236}">
                <a16:creationId xmlns:a16="http://schemas.microsoft.com/office/drawing/2014/main" id="{8EE239B1-63AB-4B5E-83ED-0E0CA345822E}"/>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24</a:t>
            </a:fld>
            <a:endParaRPr dirty="0"/>
          </a:p>
        </p:txBody>
      </p:sp>
      <p:graphicFrame>
        <p:nvGraphicFramePr>
          <p:cNvPr id="4" name="Chart 3"/>
          <p:cNvGraphicFramePr/>
          <p:nvPr/>
        </p:nvGraphicFramePr>
        <p:xfrm>
          <a:off x="1066800" y="2247900"/>
          <a:ext cx="16230600" cy="6709381"/>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2">
            <a:extLst>
              <a:ext uri="{FF2B5EF4-FFF2-40B4-BE49-F238E27FC236}">
                <a16:creationId xmlns:a16="http://schemas.microsoft.com/office/drawing/2014/main" id="{B2AD1730-3AB7-483C-B0FB-9F1C6BB5FF28}"/>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Sales by Price Range</a:t>
            </a:r>
          </a:p>
          <a:p>
            <a:pPr defTabSz="914354"/>
            <a:r>
              <a:rPr lang="en-US" sz="1800" dirty="0">
                <a:solidFill>
                  <a:schemeClr val="accent1"/>
                </a:solidFill>
                <a:latin typeface="Century Gothic" panose="020B0502020202020204" pitchFamily="34" charset="0"/>
              </a:rPr>
              <a:t>SOURCE: CALIFORNIA ASSOCIATION OF REALTORS® </a:t>
            </a:r>
          </a:p>
        </p:txBody>
      </p:sp>
      <p:grpSp>
        <p:nvGrpSpPr>
          <p:cNvPr id="6" name="Group 5">
            <a:extLst>
              <a:ext uri="{FF2B5EF4-FFF2-40B4-BE49-F238E27FC236}">
                <a16:creationId xmlns:a16="http://schemas.microsoft.com/office/drawing/2014/main" id="{E7D02223-DFD8-42D7-AD93-367FEDB39EB3}"/>
              </a:ext>
            </a:extLst>
          </p:cNvPr>
          <p:cNvGrpSpPr/>
          <p:nvPr/>
        </p:nvGrpSpPr>
        <p:grpSpPr>
          <a:xfrm>
            <a:off x="7228879" y="2933700"/>
            <a:ext cx="1239442" cy="4714606"/>
            <a:chOff x="7228879" y="2933700"/>
            <a:chExt cx="1239442" cy="4714606"/>
          </a:xfrm>
        </p:grpSpPr>
        <p:cxnSp>
          <p:nvCxnSpPr>
            <p:cNvPr id="3" name="Straight Connector 2">
              <a:extLst>
                <a:ext uri="{FF2B5EF4-FFF2-40B4-BE49-F238E27FC236}">
                  <a16:creationId xmlns:a16="http://schemas.microsoft.com/office/drawing/2014/main" id="{C9ECE2A3-1F2F-419E-AABA-AF1EC6C31C6B}"/>
                </a:ext>
              </a:extLst>
            </p:cNvPr>
            <p:cNvCxnSpPr>
              <a:cxnSpLocks/>
            </p:cNvCxnSpPr>
            <p:nvPr/>
          </p:nvCxnSpPr>
          <p:spPr>
            <a:xfrm>
              <a:off x="7848600" y="2933700"/>
              <a:ext cx="0" cy="412983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47ABD55-111F-4223-B477-878DBF8959DC}"/>
                </a:ext>
              </a:extLst>
            </p:cNvPr>
            <p:cNvSpPr txBox="1"/>
            <p:nvPr/>
          </p:nvSpPr>
          <p:spPr>
            <a:xfrm>
              <a:off x="7228879" y="7063531"/>
              <a:ext cx="1239442" cy="584775"/>
            </a:xfrm>
            <a:prstGeom prst="rect">
              <a:avLst/>
            </a:prstGeom>
            <a:noFill/>
          </p:spPr>
          <p:txBody>
            <a:bodyPr wrap="none" rtlCol="0">
              <a:spAutoFit/>
            </a:bodyPr>
            <a:lstStyle/>
            <a:p>
              <a:r>
                <a:rPr lang="en-US" sz="1600" b="1" dirty="0">
                  <a:solidFill>
                    <a:schemeClr val="bg1"/>
                  </a:solidFill>
                </a:rPr>
                <a:t>COVID-19 </a:t>
              </a:r>
            </a:p>
            <a:p>
              <a:r>
                <a:rPr lang="en-US" sz="1600" b="1" dirty="0">
                  <a:solidFill>
                    <a:schemeClr val="bg1"/>
                  </a:solidFill>
                </a:rPr>
                <a:t>Outbreak</a:t>
              </a:r>
            </a:p>
          </p:txBody>
        </p:sp>
      </p:grpSp>
    </p:spTree>
    <p:extLst>
      <p:ext uri="{BB962C8B-B14F-4D97-AF65-F5344CB8AC3E}">
        <p14:creationId xmlns:p14="http://schemas.microsoft.com/office/powerpoint/2010/main" val="400266386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AE16-C0A0-4359-848F-AF96FFC373D6}"/>
              </a:ext>
            </a:extLst>
          </p:cNvPr>
          <p:cNvSpPr>
            <a:spLocks noGrp="1"/>
          </p:cNvSpPr>
          <p:nvPr>
            <p:ph type="title"/>
          </p:nvPr>
        </p:nvSpPr>
        <p:spPr>
          <a:xfrm>
            <a:off x="1358026" y="809737"/>
            <a:ext cx="15710774" cy="715581"/>
          </a:xfrm>
        </p:spPr>
        <p:txBody>
          <a:bodyPr/>
          <a:lstStyle/>
          <a:p>
            <a:r>
              <a:rPr lang="en-US" dirty="0"/>
              <a:t>Core markets </a:t>
            </a:r>
            <a:r>
              <a:rPr lang="en-US" dirty="0">
                <a:solidFill>
                  <a:schemeClr val="bg1"/>
                </a:solidFill>
              </a:rPr>
              <a:t>punching above their weight</a:t>
            </a:r>
          </a:p>
        </p:txBody>
      </p:sp>
      <p:graphicFrame>
        <p:nvGraphicFramePr>
          <p:cNvPr id="8" name="Chart 7">
            <a:extLst>
              <a:ext uri="{FF2B5EF4-FFF2-40B4-BE49-F238E27FC236}">
                <a16:creationId xmlns:a16="http://schemas.microsoft.com/office/drawing/2014/main" id="{1C8FD013-CBEB-4DEC-B280-AD857671E2B6}"/>
              </a:ext>
            </a:extLst>
          </p:cNvPr>
          <p:cNvGraphicFramePr/>
          <p:nvPr/>
        </p:nvGraphicFramePr>
        <p:xfrm>
          <a:off x="533400" y="2171700"/>
          <a:ext cx="16992600" cy="703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4984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1C0-4713-4DCD-837C-F05F61888D1C}"/>
              </a:ext>
            </a:extLst>
          </p:cNvPr>
          <p:cNvSpPr>
            <a:spLocks noGrp="1"/>
          </p:cNvSpPr>
          <p:nvPr>
            <p:ph type="title"/>
          </p:nvPr>
        </p:nvSpPr>
        <p:spPr>
          <a:xfrm>
            <a:off x="1358026" y="809737"/>
            <a:ext cx="16548974" cy="1338828"/>
          </a:xfrm>
        </p:spPr>
        <p:txBody>
          <a:bodyPr/>
          <a:lstStyle/>
          <a:p>
            <a:r>
              <a:rPr lang="en-US" dirty="0"/>
              <a:t>Not just an artifact of the data—</a:t>
            </a:r>
            <a:r>
              <a:rPr lang="en-US" dirty="0">
                <a:solidFill>
                  <a:schemeClr val="bg1"/>
                </a:solidFill>
              </a:rPr>
              <a:t>high levels of closed sales</a:t>
            </a:r>
          </a:p>
        </p:txBody>
      </p:sp>
      <p:graphicFrame>
        <p:nvGraphicFramePr>
          <p:cNvPr id="3" name="Chart 2">
            <a:extLst>
              <a:ext uri="{FF2B5EF4-FFF2-40B4-BE49-F238E27FC236}">
                <a16:creationId xmlns:a16="http://schemas.microsoft.com/office/drawing/2014/main" id="{4DA296D6-F956-4692-B726-55CC8866B006}"/>
              </a:ext>
            </a:extLst>
          </p:cNvPr>
          <p:cNvGraphicFramePr>
            <a:graphicFrameLocks noGrp="1"/>
          </p:cNvGraphicFramePr>
          <p:nvPr>
            <p:extLst>
              <p:ext uri="{D42A27DB-BD31-4B8C-83A1-F6EECF244321}">
                <p14:modId xmlns:p14="http://schemas.microsoft.com/office/powerpoint/2010/main" val="1496541017"/>
              </p:ext>
            </p:extLst>
          </p:nvPr>
        </p:nvGraphicFramePr>
        <p:xfrm>
          <a:off x="685800" y="1866901"/>
          <a:ext cx="16764000" cy="807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1260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F7D9-5F60-4BA2-AF6C-BBBCEF49E637}"/>
              </a:ext>
            </a:extLst>
          </p:cNvPr>
          <p:cNvSpPr>
            <a:spLocks noGrp="1"/>
          </p:cNvSpPr>
          <p:nvPr>
            <p:ph type="title"/>
          </p:nvPr>
        </p:nvSpPr>
        <p:spPr>
          <a:xfrm>
            <a:off x="1358026" y="809737"/>
            <a:ext cx="15177374" cy="715581"/>
          </a:xfrm>
        </p:spPr>
        <p:txBody>
          <a:bodyPr/>
          <a:lstStyle/>
          <a:p>
            <a:r>
              <a:rPr lang="en-US" dirty="0"/>
              <a:t>Similar giveback in the local market </a:t>
            </a:r>
            <a:r>
              <a:rPr lang="en-US" dirty="0">
                <a:solidFill>
                  <a:schemeClr val="bg1"/>
                </a:solidFill>
              </a:rPr>
              <a:t>after strong 2021</a:t>
            </a:r>
          </a:p>
        </p:txBody>
      </p:sp>
      <p:graphicFrame>
        <p:nvGraphicFramePr>
          <p:cNvPr id="3" name="Chart 2">
            <a:extLst>
              <a:ext uri="{FF2B5EF4-FFF2-40B4-BE49-F238E27FC236}">
                <a16:creationId xmlns:a16="http://schemas.microsoft.com/office/drawing/2014/main" id="{B6F47F6A-D9FB-472D-B776-935406B06A71}"/>
              </a:ext>
            </a:extLst>
          </p:cNvPr>
          <p:cNvGraphicFramePr/>
          <p:nvPr>
            <p:extLst>
              <p:ext uri="{D42A27DB-BD31-4B8C-83A1-F6EECF244321}">
                <p14:modId xmlns:p14="http://schemas.microsoft.com/office/powerpoint/2010/main" val="1744570165"/>
              </p:ext>
            </p:extLst>
          </p:nvPr>
        </p:nvGraphicFramePr>
        <p:xfrm>
          <a:off x="533400" y="2247900"/>
          <a:ext cx="17297400" cy="695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8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 calcmode="lin" valueType="num">
                                      <p:cBhvr additive="base">
                                        <p:cTn id="7" dur="500" fill="hold"/>
                                        <p:tgtEl>
                                          <p:spTgt spid="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graphicEl>
                                              <a:chart seriesIdx="-3" categoryIdx="-3" bldStep="gridLegend"/>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graphicEl>
                                              <a:chart seriesIdx="0" categoryIdx="-4" bldStep="series"/>
                                            </p:graphicEl>
                                          </p:spTgt>
                                        </p:tgtEl>
                                        <p:attrNameLst>
                                          <p:attrName>style.visibility</p:attrName>
                                        </p:attrNameLst>
                                      </p:cBhvr>
                                      <p:to>
                                        <p:strVal val="visible"/>
                                      </p:to>
                                    </p:set>
                                    <p:anim calcmode="lin" valueType="num">
                                      <p:cBhvr additive="base">
                                        <p:cTn id="11" dur="500" fill="hold"/>
                                        <p:tgtEl>
                                          <p:spTgt spid="3">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 calcmode="lin" valueType="num">
                                      <p:cBhvr additive="base">
                                        <p:cTn id="17" dur="500" fill="hold"/>
                                        <p:tgtEl>
                                          <p:spTgt spid="3">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4603" y="4081671"/>
            <a:ext cx="13358798" cy="2123658"/>
          </a:xfrm>
          <a:prstGeom prst="rect">
            <a:avLst/>
          </a:prstGeom>
          <a:noFill/>
        </p:spPr>
        <p:txBody>
          <a:bodyPr wrap="square" rtlCol="0">
            <a:spAutoFit/>
          </a:bodyPr>
          <a:lstStyle/>
          <a:p>
            <a:pPr algn="ctr"/>
            <a:r>
              <a:rPr lang="en-US" sz="6600" b="1" dirty="0">
                <a:solidFill>
                  <a:schemeClr val="accent1"/>
                </a:solidFill>
                <a:ea typeface="Lato Semibold" panose="020F0502020204030203" pitchFamily="34" charset="0"/>
                <a:cs typeface="Lato Semibold" panose="020F0502020204030203" pitchFamily="34" charset="0"/>
              </a:rPr>
              <a:t>Supply Remains</a:t>
            </a:r>
          </a:p>
          <a:p>
            <a:pPr algn="ctr"/>
            <a:r>
              <a:rPr lang="en-US" sz="6600" b="1" u="sng" kern="1200" dirty="0">
                <a:solidFill>
                  <a:schemeClr val="bg1"/>
                </a:solidFill>
                <a:effectLst/>
                <a:latin typeface="Century Gothic" panose="020B0502020202020204" pitchFamily="34" charset="0"/>
                <a:ea typeface="Lato Semibold" panose="020F0502020204030203" pitchFamily="34" charset="0"/>
                <a:cs typeface="Lato Semibold" panose="020F0502020204030203" pitchFamily="34" charset="0"/>
              </a:rPr>
              <a:t>THE</a:t>
            </a:r>
            <a:r>
              <a:rPr lang="en-US" sz="6600" b="1" kern="1200" dirty="0">
                <a:solidFill>
                  <a:schemeClr val="bg1"/>
                </a:solidFill>
                <a:effectLst/>
                <a:latin typeface="Century Gothic" panose="020B0502020202020204" pitchFamily="34" charset="0"/>
                <a:ea typeface="Lato Semibold" panose="020F0502020204030203" pitchFamily="34" charset="0"/>
                <a:cs typeface="Lato Semibold" panose="020F0502020204030203" pitchFamily="34" charset="0"/>
              </a:rPr>
              <a:t> Challenge</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4114800" y="3738771"/>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3335000" y="5862428"/>
            <a:ext cx="645695"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9213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790B24-6A95-4ECD-A2F8-4E3EE0C447A7}"/>
              </a:ext>
            </a:extLst>
          </p:cNvPr>
          <p:cNvSpPr>
            <a:spLocks noGrp="1"/>
          </p:cNvSpPr>
          <p:nvPr>
            <p:ph type="title"/>
          </p:nvPr>
        </p:nvSpPr>
        <p:spPr>
          <a:xfrm>
            <a:off x="1358025" y="809737"/>
            <a:ext cx="16291799" cy="1338828"/>
          </a:xfrm>
        </p:spPr>
        <p:txBody>
          <a:bodyPr/>
          <a:lstStyle/>
          <a:p>
            <a:r>
              <a:rPr lang="en-US" dirty="0"/>
              <a:t>Active listings </a:t>
            </a:r>
            <a:r>
              <a:rPr lang="en-US" dirty="0">
                <a:solidFill>
                  <a:schemeClr val="bg1"/>
                </a:solidFill>
              </a:rPr>
              <a:t>inched up </a:t>
            </a:r>
            <a:r>
              <a:rPr lang="en-US" dirty="0"/>
              <a:t>only slightly from December</a:t>
            </a:r>
            <a:endParaRPr lang="en-US" dirty="0">
              <a:solidFill>
                <a:schemeClr val="bg1"/>
              </a:solidFill>
            </a:endParaRPr>
          </a:p>
        </p:txBody>
      </p:sp>
      <p:sp>
        <p:nvSpPr>
          <p:cNvPr id="4" name="Slide Number Placeholder 2">
            <a:extLst>
              <a:ext uri="{FF2B5EF4-FFF2-40B4-BE49-F238E27FC236}">
                <a16:creationId xmlns:a16="http://schemas.microsoft.com/office/drawing/2014/main" id="{3765C980-E249-48B5-92F2-5F7E653EBDCD}"/>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29</a:t>
            </a:fld>
            <a:endParaRPr dirty="0"/>
          </a:p>
        </p:txBody>
      </p:sp>
      <p:graphicFrame>
        <p:nvGraphicFramePr>
          <p:cNvPr id="7" name="Content Placeholder 6">
            <a:extLst>
              <a:ext uri="{FF2B5EF4-FFF2-40B4-BE49-F238E27FC236}">
                <a16:creationId xmlns:a16="http://schemas.microsoft.com/office/drawing/2014/main" id="{84882B55-D012-4A6D-9AD4-22D7B8162D75}"/>
              </a:ext>
            </a:extLst>
          </p:cNvPr>
          <p:cNvGraphicFramePr>
            <a:graphicFrameLocks noGrp="1"/>
          </p:cNvGraphicFramePr>
          <p:nvPr>
            <p:ph idx="4294967295"/>
          </p:nvPr>
        </p:nvGraphicFramePr>
        <p:xfrm>
          <a:off x="1219200" y="2476499"/>
          <a:ext cx="16430625" cy="63246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918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01CA-FB9D-438C-8C7F-F1B113843467}"/>
              </a:ext>
            </a:extLst>
          </p:cNvPr>
          <p:cNvSpPr>
            <a:spLocks noGrp="1"/>
          </p:cNvSpPr>
          <p:nvPr>
            <p:ph type="title"/>
          </p:nvPr>
        </p:nvSpPr>
        <p:spPr>
          <a:xfrm>
            <a:off x="1358026" y="809737"/>
            <a:ext cx="16472774" cy="715581"/>
          </a:xfrm>
        </p:spPr>
        <p:txBody>
          <a:bodyPr/>
          <a:lstStyle/>
          <a:p>
            <a:r>
              <a:rPr lang="en-US" dirty="0">
                <a:solidFill>
                  <a:schemeClr val="bg1"/>
                </a:solidFill>
              </a:rPr>
              <a:t>Resort markets hit particularly hard </a:t>
            </a:r>
            <a:r>
              <a:rPr lang="en-US" dirty="0"/>
              <a:t>by the lockdown</a:t>
            </a:r>
          </a:p>
        </p:txBody>
      </p:sp>
      <p:graphicFrame>
        <p:nvGraphicFramePr>
          <p:cNvPr id="5" name="Chart 4">
            <a:extLst>
              <a:ext uri="{FF2B5EF4-FFF2-40B4-BE49-F238E27FC236}">
                <a16:creationId xmlns:a16="http://schemas.microsoft.com/office/drawing/2014/main" id="{C22C2AB7-5000-440E-8FFC-1B2BD5F7A14C}"/>
              </a:ext>
            </a:extLst>
          </p:cNvPr>
          <p:cNvGraphicFramePr/>
          <p:nvPr/>
        </p:nvGraphicFramePr>
        <p:xfrm>
          <a:off x="533400" y="2171700"/>
          <a:ext cx="17221200" cy="754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6831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1295399" y="723900"/>
            <a:ext cx="15468601" cy="715581"/>
          </a:xfrm>
        </p:spPr>
        <p:txBody>
          <a:bodyPr/>
          <a:lstStyle/>
          <a:p>
            <a:r>
              <a:rPr lang="en-US" dirty="0"/>
              <a:t>New listings continued to drop by double-digits</a:t>
            </a:r>
            <a:endParaRPr lang="en-US" dirty="0">
              <a:solidFill>
                <a:schemeClr val="bg1"/>
              </a:solidFill>
            </a:endParaRPr>
          </a:p>
        </p:txBody>
      </p:sp>
      <p:sp>
        <p:nvSpPr>
          <p:cNvPr id="5" name="Slide Number Placeholder 2">
            <a:extLst>
              <a:ext uri="{FF2B5EF4-FFF2-40B4-BE49-F238E27FC236}">
                <a16:creationId xmlns:a16="http://schemas.microsoft.com/office/drawing/2014/main" id="{8EE239B1-63AB-4B5E-83ED-0E0CA345822E}"/>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30</a:t>
            </a:fld>
            <a:endParaRPr dirty="0"/>
          </a:p>
        </p:txBody>
      </p:sp>
      <p:graphicFrame>
        <p:nvGraphicFramePr>
          <p:cNvPr id="4" name="Chart 3"/>
          <p:cNvGraphicFramePr/>
          <p:nvPr/>
        </p:nvGraphicFramePr>
        <p:xfrm>
          <a:off x="457200" y="2667000"/>
          <a:ext cx="8686800" cy="6443785"/>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2">
            <a:extLst>
              <a:ext uri="{FF2B5EF4-FFF2-40B4-BE49-F238E27FC236}">
                <a16:creationId xmlns:a16="http://schemas.microsoft.com/office/drawing/2014/main" id="{B2AD1730-3AB7-483C-B0FB-9F1C6BB5FF28}"/>
              </a:ext>
            </a:extLst>
          </p:cNvPr>
          <p:cNvSpPr txBox="1">
            <a:spLocks/>
          </p:cNvSpPr>
          <p:nvPr/>
        </p:nvSpPr>
        <p:spPr>
          <a:xfrm>
            <a:off x="7467601" y="9226572"/>
            <a:ext cx="88392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New Listings (Existing Single-Family Homes)</a:t>
            </a:r>
          </a:p>
          <a:p>
            <a:pPr defTabSz="914354"/>
            <a:r>
              <a:rPr lang="en-US" sz="1800" dirty="0">
                <a:solidFill>
                  <a:schemeClr val="accent1"/>
                </a:solidFill>
                <a:latin typeface="Century Gothic" panose="020B0502020202020204" pitchFamily="34" charset="0"/>
              </a:rPr>
              <a:t>SOURCE: CALIFORNIA ASSOCIATION OF REALTORS® </a:t>
            </a:r>
          </a:p>
        </p:txBody>
      </p:sp>
      <p:graphicFrame>
        <p:nvGraphicFramePr>
          <p:cNvPr id="6" name="Chart 5">
            <a:extLst>
              <a:ext uri="{FF2B5EF4-FFF2-40B4-BE49-F238E27FC236}">
                <a16:creationId xmlns:a16="http://schemas.microsoft.com/office/drawing/2014/main" id="{4FE45854-B47F-4E3B-8271-EE541267D690}"/>
              </a:ext>
            </a:extLst>
          </p:cNvPr>
          <p:cNvGraphicFramePr/>
          <p:nvPr/>
        </p:nvGraphicFramePr>
        <p:xfrm>
          <a:off x="9448800" y="2667000"/>
          <a:ext cx="8686800" cy="6443785"/>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271AFFEE-CB83-4020-9596-507A3768D8D5}"/>
              </a:ext>
            </a:extLst>
          </p:cNvPr>
          <p:cNvSpPr txBox="1"/>
          <p:nvPr/>
        </p:nvSpPr>
        <p:spPr>
          <a:xfrm>
            <a:off x="5319074" y="2143780"/>
            <a:ext cx="7649851" cy="523220"/>
          </a:xfrm>
          <a:prstGeom prst="rect">
            <a:avLst/>
          </a:prstGeom>
          <a:noFill/>
        </p:spPr>
        <p:txBody>
          <a:bodyPr wrap="none" rtlCol="0">
            <a:spAutoFit/>
          </a:bodyPr>
          <a:lstStyle/>
          <a:p>
            <a:pPr algn="ctr"/>
            <a:r>
              <a:rPr lang="en-US" sz="2800" b="1" dirty="0">
                <a:solidFill>
                  <a:schemeClr val="accent2"/>
                </a:solidFill>
              </a:rPr>
              <a:t>New Listings (Existing Single-Family Homes)</a:t>
            </a:r>
          </a:p>
        </p:txBody>
      </p:sp>
    </p:spTree>
    <p:extLst>
      <p:ext uri="{BB962C8B-B14F-4D97-AF65-F5344CB8AC3E}">
        <p14:creationId xmlns:p14="http://schemas.microsoft.com/office/powerpoint/2010/main" val="4746120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861EB-E2DE-4FBB-9D88-87D0E032132C}"/>
              </a:ext>
            </a:extLst>
          </p:cNvPr>
          <p:cNvSpPr>
            <a:spLocks noGrp="1"/>
          </p:cNvSpPr>
          <p:nvPr>
            <p:ph type="title"/>
          </p:nvPr>
        </p:nvSpPr>
        <p:spPr>
          <a:xfrm>
            <a:off x="1358026" y="809737"/>
            <a:ext cx="16015574" cy="715581"/>
          </a:xfrm>
        </p:spPr>
        <p:txBody>
          <a:bodyPr/>
          <a:lstStyle/>
          <a:p>
            <a:r>
              <a:rPr lang="en-US" dirty="0"/>
              <a:t>Especially units that </a:t>
            </a:r>
            <a:r>
              <a:rPr lang="en-US" dirty="0">
                <a:solidFill>
                  <a:schemeClr val="bg1"/>
                </a:solidFill>
              </a:rPr>
              <a:t>regular people can actually afford</a:t>
            </a:r>
            <a:endParaRPr lang="en-US" dirty="0"/>
          </a:p>
        </p:txBody>
      </p:sp>
      <p:pic>
        <p:nvPicPr>
          <p:cNvPr id="4" name="Picture 3">
            <a:extLst>
              <a:ext uri="{FF2B5EF4-FFF2-40B4-BE49-F238E27FC236}">
                <a16:creationId xmlns:a16="http://schemas.microsoft.com/office/drawing/2014/main" id="{6348F85C-D001-4427-9356-91DC19E9A61B}"/>
              </a:ext>
            </a:extLst>
          </p:cNvPr>
          <p:cNvPicPr>
            <a:picLocks noChangeAspect="1"/>
          </p:cNvPicPr>
          <p:nvPr/>
        </p:nvPicPr>
        <p:blipFill>
          <a:blip r:embed="rId2"/>
          <a:stretch>
            <a:fillRect/>
          </a:stretch>
        </p:blipFill>
        <p:spPr>
          <a:xfrm>
            <a:off x="1097280" y="1652779"/>
            <a:ext cx="15392400" cy="8634221"/>
          </a:xfrm>
          <a:prstGeom prst="rect">
            <a:avLst/>
          </a:prstGeom>
        </p:spPr>
      </p:pic>
    </p:spTree>
    <p:extLst>
      <p:ext uri="{BB962C8B-B14F-4D97-AF65-F5344CB8AC3E}">
        <p14:creationId xmlns:p14="http://schemas.microsoft.com/office/powerpoint/2010/main" val="3144144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A0F49-0D2A-4FD0-B005-400C443B8EB8}"/>
              </a:ext>
            </a:extLst>
          </p:cNvPr>
          <p:cNvSpPr>
            <a:spLocks noGrp="1"/>
          </p:cNvSpPr>
          <p:nvPr>
            <p:ph type="title"/>
          </p:nvPr>
        </p:nvSpPr>
        <p:spPr>
          <a:xfrm>
            <a:off x="1358026" y="809737"/>
            <a:ext cx="16167974" cy="715581"/>
          </a:xfrm>
        </p:spPr>
        <p:txBody>
          <a:bodyPr/>
          <a:lstStyle/>
          <a:p>
            <a:r>
              <a:rPr lang="en-US" dirty="0">
                <a:solidFill>
                  <a:schemeClr val="bg1"/>
                </a:solidFill>
              </a:rPr>
              <a:t>Homeownership opportunities </a:t>
            </a:r>
            <a:r>
              <a:rPr lang="en-US" dirty="0"/>
              <a:t>hinge on adequate supply</a:t>
            </a:r>
          </a:p>
        </p:txBody>
      </p:sp>
      <p:graphicFrame>
        <p:nvGraphicFramePr>
          <p:cNvPr id="5" name="Chart 4">
            <a:extLst>
              <a:ext uri="{FF2B5EF4-FFF2-40B4-BE49-F238E27FC236}">
                <a16:creationId xmlns:a16="http://schemas.microsoft.com/office/drawing/2014/main" id="{8779609A-8E99-45CE-8A1C-CAD9DAAA9D79}"/>
              </a:ext>
            </a:extLst>
          </p:cNvPr>
          <p:cNvGraphicFramePr/>
          <p:nvPr>
            <p:extLst>
              <p:ext uri="{D42A27DB-BD31-4B8C-83A1-F6EECF244321}">
                <p14:modId xmlns:p14="http://schemas.microsoft.com/office/powerpoint/2010/main" val="2336635213"/>
              </p:ext>
            </p:extLst>
          </p:nvPr>
        </p:nvGraphicFramePr>
        <p:xfrm>
          <a:off x="457200" y="1638300"/>
          <a:ext cx="17373600" cy="830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523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 calcmode="lin" valueType="num">
                                      <p:cBhvr additive="base">
                                        <p:cTn id="7" dur="500" fill="hold"/>
                                        <p:tgtEl>
                                          <p:spTgt spid="5">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chart seriesIdx="-3" categoryIdx="-3" bldStep="gridLegend"/>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anim calcmode="lin" valueType="num">
                                      <p:cBhvr additive="base">
                                        <p:cTn id="11" dur="500" fill="hold"/>
                                        <p:tgtEl>
                                          <p:spTgt spid="5">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chart seriesIdx="0"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 calcmode="lin" valueType="num">
                                      <p:cBhvr additive="base">
                                        <p:cTn id="17" dur="500" fill="hold"/>
                                        <p:tgtEl>
                                          <p:spTgt spid="5">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chart seriesIdx="1" categoryIdx="-4" bldStep="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5DE5F5F-D026-42A4-A272-986C3E8BB6DB}"/>
              </a:ext>
            </a:extLst>
          </p:cNvPr>
          <p:cNvGraphicFramePr/>
          <p:nvPr>
            <p:extLst>
              <p:ext uri="{D42A27DB-BD31-4B8C-83A1-F6EECF244321}">
                <p14:modId xmlns:p14="http://schemas.microsoft.com/office/powerpoint/2010/main" val="3319065576"/>
              </p:ext>
            </p:extLst>
          </p:nvPr>
        </p:nvGraphicFramePr>
        <p:xfrm>
          <a:off x="533400" y="2247900"/>
          <a:ext cx="12496800" cy="769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9BC9D440-A5D3-44FD-8365-2C360FB7E377}"/>
              </a:ext>
            </a:extLst>
          </p:cNvPr>
          <p:cNvGraphicFramePr/>
          <p:nvPr>
            <p:extLst>
              <p:ext uri="{D42A27DB-BD31-4B8C-83A1-F6EECF244321}">
                <p14:modId xmlns:p14="http://schemas.microsoft.com/office/powerpoint/2010/main" val="439735812"/>
              </p:ext>
            </p:extLst>
          </p:nvPr>
        </p:nvGraphicFramePr>
        <p:xfrm>
          <a:off x="13030200" y="1079500"/>
          <a:ext cx="4724400" cy="8864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D7B60D4-C24D-406A-92FF-96C488ACB9D3}"/>
              </a:ext>
            </a:extLst>
          </p:cNvPr>
          <p:cNvSpPr>
            <a:spLocks noGrp="1"/>
          </p:cNvSpPr>
          <p:nvPr>
            <p:ph type="title"/>
          </p:nvPr>
        </p:nvSpPr>
        <p:spPr>
          <a:xfrm>
            <a:off x="1358026" y="809737"/>
            <a:ext cx="12662774" cy="715581"/>
          </a:xfrm>
        </p:spPr>
        <p:txBody>
          <a:bodyPr/>
          <a:lstStyle/>
          <a:p>
            <a:r>
              <a:rPr lang="en-US" dirty="0"/>
              <a:t>Housing almost a pure </a:t>
            </a:r>
            <a:r>
              <a:rPr lang="en-US" dirty="0">
                <a:solidFill>
                  <a:schemeClr val="bg1"/>
                </a:solidFill>
              </a:rPr>
              <a:t>auction mechanism</a:t>
            </a:r>
          </a:p>
        </p:txBody>
      </p:sp>
    </p:spTree>
    <p:extLst>
      <p:ext uri="{BB962C8B-B14F-4D97-AF65-F5344CB8AC3E}">
        <p14:creationId xmlns:p14="http://schemas.microsoft.com/office/powerpoint/2010/main" val="111313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5DE5F5F-D026-42A4-A272-986C3E8BB6DB}"/>
              </a:ext>
            </a:extLst>
          </p:cNvPr>
          <p:cNvGraphicFramePr/>
          <p:nvPr>
            <p:extLst>
              <p:ext uri="{D42A27DB-BD31-4B8C-83A1-F6EECF244321}">
                <p14:modId xmlns:p14="http://schemas.microsoft.com/office/powerpoint/2010/main" val="3775706551"/>
              </p:ext>
            </p:extLst>
          </p:nvPr>
        </p:nvGraphicFramePr>
        <p:xfrm>
          <a:off x="533400" y="2247900"/>
          <a:ext cx="12496800" cy="769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9BC9D440-A5D3-44FD-8365-2C360FB7E377}"/>
              </a:ext>
            </a:extLst>
          </p:cNvPr>
          <p:cNvGraphicFramePr/>
          <p:nvPr>
            <p:extLst>
              <p:ext uri="{D42A27DB-BD31-4B8C-83A1-F6EECF244321}">
                <p14:modId xmlns:p14="http://schemas.microsoft.com/office/powerpoint/2010/main" val="4086902013"/>
              </p:ext>
            </p:extLst>
          </p:nvPr>
        </p:nvGraphicFramePr>
        <p:xfrm>
          <a:off x="13030200" y="1079500"/>
          <a:ext cx="4724400" cy="8864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D7B60D4-C24D-406A-92FF-96C488ACB9D3}"/>
              </a:ext>
            </a:extLst>
          </p:cNvPr>
          <p:cNvSpPr>
            <a:spLocks noGrp="1"/>
          </p:cNvSpPr>
          <p:nvPr>
            <p:ph type="title"/>
          </p:nvPr>
        </p:nvSpPr>
        <p:spPr>
          <a:xfrm>
            <a:off x="1358026" y="809737"/>
            <a:ext cx="12662774" cy="715581"/>
          </a:xfrm>
        </p:spPr>
        <p:txBody>
          <a:bodyPr/>
          <a:lstStyle/>
          <a:p>
            <a:r>
              <a:rPr lang="en-US" dirty="0"/>
              <a:t>Housing almost a pure </a:t>
            </a:r>
            <a:r>
              <a:rPr lang="en-US" dirty="0">
                <a:solidFill>
                  <a:schemeClr val="bg1"/>
                </a:solidFill>
              </a:rPr>
              <a:t>auction mechanism</a:t>
            </a:r>
          </a:p>
        </p:txBody>
      </p:sp>
      <p:sp>
        <p:nvSpPr>
          <p:cNvPr id="3" name="TextBox 2">
            <a:extLst>
              <a:ext uri="{FF2B5EF4-FFF2-40B4-BE49-F238E27FC236}">
                <a16:creationId xmlns:a16="http://schemas.microsoft.com/office/drawing/2014/main" id="{E5A1490B-C99C-4C4F-B078-C987B6A31205}"/>
              </a:ext>
            </a:extLst>
          </p:cNvPr>
          <p:cNvSpPr txBox="1"/>
          <p:nvPr/>
        </p:nvSpPr>
        <p:spPr>
          <a:xfrm>
            <a:off x="5295900" y="3314700"/>
            <a:ext cx="3048000" cy="369332"/>
          </a:xfrm>
          <a:prstGeom prst="rect">
            <a:avLst/>
          </a:prstGeom>
          <a:noFill/>
        </p:spPr>
        <p:txBody>
          <a:bodyPr wrap="square" rtlCol="0">
            <a:spAutoFit/>
          </a:bodyPr>
          <a:lstStyle/>
          <a:p>
            <a:pPr algn="ctr"/>
            <a:r>
              <a:rPr lang="en-US" sz="1800" dirty="0">
                <a:solidFill>
                  <a:schemeClr val="bg1"/>
                </a:solidFill>
              </a:rPr>
              <a:t>Cut-off $529,903</a:t>
            </a:r>
          </a:p>
        </p:txBody>
      </p:sp>
    </p:spTree>
    <p:extLst>
      <p:ext uri="{BB962C8B-B14F-4D97-AF65-F5344CB8AC3E}">
        <p14:creationId xmlns:p14="http://schemas.microsoft.com/office/powerpoint/2010/main" val="235597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5DE5F5F-D026-42A4-A272-986C3E8BB6DB}"/>
              </a:ext>
            </a:extLst>
          </p:cNvPr>
          <p:cNvGraphicFramePr/>
          <p:nvPr>
            <p:extLst>
              <p:ext uri="{D42A27DB-BD31-4B8C-83A1-F6EECF244321}">
                <p14:modId xmlns:p14="http://schemas.microsoft.com/office/powerpoint/2010/main" val="1519402209"/>
              </p:ext>
            </p:extLst>
          </p:nvPr>
        </p:nvGraphicFramePr>
        <p:xfrm>
          <a:off x="533400" y="2247900"/>
          <a:ext cx="12496800" cy="769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9BC9D440-A5D3-44FD-8365-2C360FB7E377}"/>
              </a:ext>
            </a:extLst>
          </p:cNvPr>
          <p:cNvGraphicFramePr/>
          <p:nvPr>
            <p:extLst>
              <p:ext uri="{D42A27DB-BD31-4B8C-83A1-F6EECF244321}">
                <p14:modId xmlns:p14="http://schemas.microsoft.com/office/powerpoint/2010/main" val="367631726"/>
              </p:ext>
            </p:extLst>
          </p:nvPr>
        </p:nvGraphicFramePr>
        <p:xfrm>
          <a:off x="13030200" y="1079500"/>
          <a:ext cx="4724400" cy="8864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D7B60D4-C24D-406A-92FF-96C488ACB9D3}"/>
              </a:ext>
            </a:extLst>
          </p:cNvPr>
          <p:cNvSpPr>
            <a:spLocks noGrp="1"/>
          </p:cNvSpPr>
          <p:nvPr>
            <p:ph type="title"/>
          </p:nvPr>
        </p:nvSpPr>
        <p:spPr>
          <a:xfrm>
            <a:off x="1358026" y="809737"/>
            <a:ext cx="12662774" cy="715581"/>
          </a:xfrm>
        </p:spPr>
        <p:txBody>
          <a:bodyPr/>
          <a:lstStyle/>
          <a:p>
            <a:r>
              <a:rPr lang="en-US" dirty="0"/>
              <a:t>Housing almost a pure </a:t>
            </a:r>
            <a:r>
              <a:rPr lang="en-US" dirty="0">
                <a:solidFill>
                  <a:schemeClr val="bg1"/>
                </a:solidFill>
              </a:rPr>
              <a:t>auction mechanism</a:t>
            </a:r>
          </a:p>
        </p:txBody>
      </p:sp>
    </p:spTree>
    <p:extLst>
      <p:ext uri="{BB962C8B-B14F-4D97-AF65-F5344CB8AC3E}">
        <p14:creationId xmlns:p14="http://schemas.microsoft.com/office/powerpoint/2010/main" val="136165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5710774" cy="715581"/>
          </a:xfrm>
        </p:spPr>
        <p:txBody>
          <a:bodyPr/>
          <a:lstStyle/>
          <a:p>
            <a:r>
              <a:rPr lang="en-US" dirty="0">
                <a:solidFill>
                  <a:schemeClr val="bg1"/>
                </a:solidFill>
              </a:rPr>
              <a:t>Prices still on the uptrend </a:t>
            </a:r>
            <a:r>
              <a:rPr lang="en-US" dirty="0"/>
              <a:t>despite seasonal lull</a:t>
            </a:r>
          </a:p>
        </p:txBody>
      </p:sp>
      <p:sp>
        <p:nvSpPr>
          <p:cNvPr id="17" name="Slide Number Placeholder 2">
            <a:extLst>
              <a:ext uri="{FF2B5EF4-FFF2-40B4-BE49-F238E27FC236}">
                <a16:creationId xmlns:a16="http://schemas.microsoft.com/office/drawing/2014/main" id="{B32B1AFD-2C29-4FD8-8515-B9AC3FB399DC}"/>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36</a:t>
            </a:fld>
            <a:endParaRPr dirty="0"/>
          </a:p>
        </p:txBody>
      </p:sp>
      <p:sp>
        <p:nvSpPr>
          <p:cNvPr id="3" name="Content Placeholder 2"/>
          <p:cNvSpPr>
            <a:spLocks noGrp="1"/>
          </p:cNvSpPr>
          <p:nvPr>
            <p:ph idx="4294967295"/>
          </p:nvPr>
        </p:nvSpPr>
        <p:spPr>
          <a:xfrm>
            <a:off x="3048000" y="2284232"/>
            <a:ext cx="12925425" cy="673178"/>
          </a:xfrm>
          <a:prstGeom prst="rect">
            <a:avLst/>
          </a:prstGeom>
        </p:spPr>
        <p:txBody>
          <a:bodyPr>
            <a:normAutofit/>
          </a:bodyPr>
          <a:lstStyle/>
          <a:p>
            <a:pPr marL="0" indent="0" algn="ctr">
              <a:buNone/>
            </a:pPr>
            <a:r>
              <a:rPr lang="en-US" sz="3000" b="1" dirty="0">
                <a:solidFill>
                  <a:schemeClr val="bg1"/>
                </a:solidFill>
              </a:rPr>
              <a:t>California, January 2022: </a:t>
            </a:r>
            <a:r>
              <a:rPr lang="en-US" sz="3000" b="1" dirty="0">
                <a:solidFill>
                  <a:schemeClr val="accent3"/>
                </a:solidFill>
              </a:rPr>
              <a:t>$765,580</a:t>
            </a:r>
            <a:r>
              <a:rPr lang="en-US" sz="3000" b="1" dirty="0">
                <a:solidFill>
                  <a:schemeClr val="bg1"/>
                </a:solidFill>
              </a:rPr>
              <a:t>, -3.9% MTM, +9.4% YTY</a:t>
            </a:r>
          </a:p>
        </p:txBody>
      </p:sp>
      <p:graphicFrame>
        <p:nvGraphicFramePr>
          <p:cNvPr id="4" name="Chart 3"/>
          <p:cNvGraphicFramePr/>
          <p:nvPr/>
        </p:nvGraphicFramePr>
        <p:xfrm>
          <a:off x="533400" y="2931807"/>
          <a:ext cx="16965168" cy="6341363"/>
        </p:xfrm>
        <a:graphic>
          <a:graphicData uri="http://schemas.openxmlformats.org/drawingml/2006/chart">
            <c:chart xmlns:c="http://schemas.openxmlformats.org/drawingml/2006/chart" xmlns:r="http://schemas.openxmlformats.org/officeDocument/2006/relationships" r:id="rId3"/>
          </a:graphicData>
        </a:graphic>
      </p:graphicFrame>
      <p:sp>
        <p:nvSpPr>
          <p:cNvPr id="19" name="Slide Number Placeholder 2">
            <a:extLst>
              <a:ext uri="{FF2B5EF4-FFF2-40B4-BE49-F238E27FC236}">
                <a16:creationId xmlns:a16="http://schemas.microsoft.com/office/drawing/2014/main" id="{367DFBE4-7A7D-4369-BF85-674FBE43B68F}"/>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Median Price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326233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6625174" cy="715581"/>
          </a:xfrm>
          <a:prstGeom prst="rect">
            <a:avLst/>
          </a:prstGeom>
        </p:spPr>
        <p:txBody>
          <a:bodyPr lIns="137159" tIns="68579" rIns="137159" bIns="68579">
            <a:noAutofit/>
          </a:bodyPr>
          <a:lstStyle/>
          <a:p>
            <a:r>
              <a:rPr lang="en-US" dirty="0"/>
              <a:t>Vast majority of California </a:t>
            </a:r>
            <a:r>
              <a:rPr lang="en-US" dirty="0">
                <a:solidFill>
                  <a:schemeClr val="bg1"/>
                </a:solidFill>
              </a:rPr>
              <a:t>less affordable than elsewhere</a:t>
            </a:r>
          </a:p>
        </p:txBody>
      </p:sp>
      <p:sp>
        <p:nvSpPr>
          <p:cNvPr id="7" name="Slide Number Placeholder 2">
            <a:extLst>
              <a:ext uri="{FF2B5EF4-FFF2-40B4-BE49-F238E27FC236}">
                <a16:creationId xmlns:a16="http://schemas.microsoft.com/office/drawing/2014/main" id="{B3A368AC-695C-49EC-86EA-1866A4876ED9}"/>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37</a:t>
            </a:fld>
            <a:endParaRPr dirty="0"/>
          </a:p>
        </p:txBody>
      </p:sp>
      <p:sp>
        <p:nvSpPr>
          <p:cNvPr id="13" name="Rectangle 18">
            <a:extLst>
              <a:ext uri="{FF2B5EF4-FFF2-40B4-BE49-F238E27FC236}">
                <a16:creationId xmlns:a16="http://schemas.microsoft.com/office/drawing/2014/main" id="{698F380D-8618-4745-AEDE-F846DEE6FCE2}"/>
              </a:ext>
            </a:extLst>
          </p:cNvPr>
          <p:cNvSpPr txBox="1">
            <a:spLocks noChangeArrowheads="1"/>
          </p:cNvSpPr>
          <p:nvPr/>
        </p:nvSpPr>
        <p:spPr>
          <a:xfrm>
            <a:off x="1371600" y="2267040"/>
            <a:ext cx="16382999" cy="6428605"/>
          </a:xfrm>
          <a:prstGeom prst="rect">
            <a:avLst/>
          </a:prstGeom>
        </p:spPr>
        <p:txBody>
          <a:bodyPr vert="horz" lIns="91439" tIns="45719" rIns="91439" bIns="45719"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Clr>
                <a:srgbClr val="1F497D"/>
              </a:buClr>
              <a:buNone/>
            </a:pPr>
            <a:r>
              <a:rPr lang="en-US" sz="3000" b="1" dirty="0">
                <a:solidFill>
                  <a:schemeClr val="bg1"/>
                </a:solidFill>
              </a:rPr>
              <a:t>2021-Q4: % able to purchase median-priced home</a:t>
            </a:r>
          </a:p>
        </p:txBody>
      </p:sp>
      <p:graphicFrame>
        <p:nvGraphicFramePr>
          <p:cNvPr id="10" name="Content Placeholder 4">
            <a:extLst>
              <a:ext uri="{FF2B5EF4-FFF2-40B4-BE49-F238E27FC236}">
                <a16:creationId xmlns:a16="http://schemas.microsoft.com/office/drawing/2014/main" id="{942B5F5E-759D-44E2-9187-E232BA1A0388}"/>
              </a:ext>
            </a:extLst>
          </p:cNvPr>
          <p:cNvGraphicFramePr>
            <a:graphicFrameLocks/>
          </p:cNvGraphicFramePr>
          <p:nvPr/>
        </p:nvGraphicFramePr>
        <p:xfrm>
          <a:off x="685801" y="2601851"/>
          <a:ext cx="17297399" cy="6961249"/>
        </p:xfrm>
        <a:graphic>
          <a:graphicData uri="http://schemas.openxmlformats.org/drawingml/2006/chart">
            <c:chart xmlns:c="http://schemas.openxmlformats.org/drawingml/2006/chart" xmlns:r="http://schemas.openxmlformats.org/officeDocument/2006/relationships" r:id="rId3"/>
          </a:graphicData>
        </a:graphic>
      </p:graphicFrame>
      <p:sp>
        <p:nvSpPr>
          <p:cNvPr id="12" name="Slide Number Placeholder 2">
            <a:extLst>
              <a:ext uri="{FF2B5EF4-FFF2-40B4-BE49-F238E27FC236}">
                <a16:creationId xmlns:a16="http://schemas.microsoft.com/office/drawing/2014/main" id="{4F4956F1-7F8C-4479-994D-0CF8A8FA81CE}"/>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Housing Affordability Index of Traditional Buyers</a:t>
            </a:r>
          </a:p>
          <a:p>
            <a:pPr defTabSz="914354"/>
            <a:r>
              <a:rPr lang="en-US" sz="1800" dirty="0">
                <a:solidFill>
                  <a:schemeClr val="accent1"/>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3336022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4603" y="4081671"/>
            <a:ext cx="13358798" cy="2123658"/>
          </a:xfrm>
          <a:prstGeom prst="rect">
            <a:avLst/>
          </a:prstGeom>
          <a:noFill/>
        </p:spPr>
        <p:txBody>
          <a:bodyPr wrap="square" rtlCol="0">
            <a:spAutoFit/>
          </a:bodyPr>
          <a:lstStyle/>
          <a:p>
            <a:pPr algn="ctr"/>
            <a:r>
              <a:rPr lang="en-US" sz="6600" b="1" dirty="0">
                <a:solidFill>
                  <a:schemeClr val="accent1"/>
                </a:solidFill>
                <a:ea typeface="Lato Semibold" panose="020F0502020204030203" pitchFamily="34" charset="0"/>
                <a:cs typeface="Lato Semibold" panose="020F0502020204030203" pitchFamily="34" charset="0"/>
              </a:rPr>
              <a:t>Other Challenges</a:t>
            </a:r>
          </a:p>
          <a:p>
            <a:pPr algn="ctr"/>
            <a:r>
              <a:rPr lang="en-US" sz="6600" b="1" kern="1200" dirty="0">
                <a:solidFill>
                  <a:schemeClr val="bg1"/>
                </a:solidFill>
                <a:effectLst/>
                <a:latin typeface="Century Gothic" panose="020B0502020202020204" pitchFamily="34" charset="0"/>
                <a:ea typeface="Lato Semibold" panose="020F0502020204030203" pitchFamily="34" charset="0"/>
                <a:cs typeface="Lato Semibold" panose="020F0502020204030203" pitchFamily="34" charset="0"/>
              </a:rPr>
              <a:t>For Homebuyers</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4114800" y="3738771"/>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3335000" y="5862428"/>
            <a:ext cx="645695"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87989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1C54-8F76-4079-87F2-350A16991AC0}"/>
              </a:ext>
            </a:extLst>
          </p:cNvPr>
          <p:cNvSpPr>
            <a:spLocks noGrp="1"/>
          </p:cNvSpPr>
          <p:nvPr>
            <p:ph type="title"/>
          </p:nvPr>
        </p:nvSpPr>
        <p:spPr>
          <a:xfrm>
            <a:off x="1358026" y="809737"/>
            <a:ext cx="15405974" cy="715581"/>
          </a:xfrm>
        </p:spPr>
        <p:txBody>
          <a:bodyPr/>
          <a:lstStyle/>
          <a:p>
            <a:r>
              <a:rPr lang="en-US" dirty="0">
                <a:solidFill>
                  <a:schemeClr val="bg1"/>
                </a:solidFill>
              </a:rPr>
              <a:t>Inflation is rearing its ugly head</a:t>
            </a:r>
            <a:r>
              <a:rPr lang="en-US" dirty="0"/>
              <a:t> again…</a:t>
            </a:r>
          </a:p>
        </p:txBody>
      </p:sp>
      <p:graphicFrame>
        <p:nvGraphicFramePr>
          <p:cNvPr id="3" name="Chart 2">
            <a:extLst>
              <a:ext uri="{FF2B5EF4-FFF2-40B4-BE49-F238E27FC236}">
                <a16:creationId xmlns:a16="http://schemas.microsoft.com/office/drawing/2014/main" id="{FADF8B08-A2D8-4CA9-9829-0664BB3D1C34}"/>
              </a:ext>
            </a:extLst>
          </p:cNvPr>
          <p:cNvGraphicFramePr>
            <a:graphicFrameLocks/>
          </p:cNvGraphicFramePr>
          <p:nvPr>
            <p:extLst>
              <p:ext uri="{D42A27DB-BD31-4B8C-83A1-F6EECF244321}">
                <p14:modId xmlns:p14="http://schemas.microsoft.com/office/powerpoint/2010/main" val="2830755770"/>
              </p:ext>
            </p:extLst>
          </p:nvPr>
        </p:nvGraphicFramePr>
        <p:xfrm>
          <a:off x="685800" y="1943100"/>
          <a:ext cx="16840200" cy="76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6936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01CA-FB9D-438C-8C7F-F1B113843467}"/>
              </a:ext>
            </a:extLst>
          </p:cNvPr>
          <p:cNvSpPr>
            <a:spLocks noGrp="1"/>
          </p:cNvSpPr>
          <p:nvPr>
            <p:ph type="title"/>
          </p:nvPr>
        </p:nvSpPr>
        <p:spPr>
          <a:xfrm>
            <a:off x="1358026" y="809737"/>
            <a:ext cx="16777574" cy="715581"/>
          </a:xfrm>
        </p:spPr>
        <p:txBody>
          <a:bodyPr/>
          <a:lstStyle/>
          <a:p>
            <a:r>
              <a:rPr lang="en-US" dirty="0">
                <a:solidFill>
                  <a:schemeClr val="bg1"/>
                </a:solidFill>
              </a:rPr>
              <a:t>Broad-based jobs recovery </a:t>
            </a:r>
            <a:r>
              <a:rPr lang="en-US" dirty="0"/>
              <a:t>thus far—even resort areas</a:t>
            </a:r>
          </a:p>
        </p:txBody>
      </p:sp>
      <p:graphicFrame>
        <p:nvGraphicFramePr>
          <p:cNvPr id="5" name="Chart 4">
            <a:extLst>
              <a:ext uri="{FF2B5EF4-FFF2-40B4-BE49-F238E27FC236}">
                <a16:creationId xmlns:a16="http://schemas.microsoft.com/office/drawing/2014/main" id="{C22C2AB7-5000-440E-8FFC-1B2BD5F7A14C}"/>
              </a:ext>
            </a:extLst>
          </p:cNvPr>
          <p:cNvGraphicFramePr/>
          <p:nvPr/>
        </p:nvGraphicFramePr>
        <p:xfrm>
          <a:off x="533400" y="2171700"/>
          <a:ext cx="17221200" cy="784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1256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E633A-A8A3-43D3-AB20-C76FD4A28B81}"/>
              </a:ext>
            </a:extLst>
          </p:cNvPr>
          <p:cNvSpPr>
            <a:spLocks noGrp="1"/>
          </p:cNvSpPr>
          <p:nvPr>
            <p:ph type="title"/>
          </p:nvPr>
        </p:nvSpPr>
        <p:spPr>
          <a:xfrm>
            <a:off x="1358026" y="809737"/>
            <a:ext cx="16472774" cy="715581"/>
          </a:xfrm>
        </p:spPr>
        <p:txBody>
          <a:bodyPr/>
          <a:lstStyle/>
          <a:p>
            <a:r>
              <a:rPr lang="en-US" dirty="0"/>
              <a:t>Rates have been </a:t>
            </a:r>
            <a:r>
              <a:rPr lang="en-US" dirty="0">
                <a:solidFill>
                  <a:schemeClr val="bg1"/>
                </a:solidFill>
              </a:rPr>
              <a:t>rising in response recently</a:t>
            </a:r>
          </a:p>
        </p:txBody>
      </p:sp>
      <p:graphicFrame>
        <p:nvGraphicFramePr>
          <p:cNvPr id="4" name="Chart 3">
            <a:extLst>
              <a:ext uri="{FF2B5EF4-FFF2-40B4-BE49-F238E27FC236}">
                <a16:creationId xmlns:a16="http://schemas.microsoft.com/office/drawing/2014/main" id="{7F1B3898-F2A2-441E-90AF-3422C0DF3688}"/>
              </a:ext>
            </a:extLst>
          </p:cNvPr>
          <p:cNvGraphicFramePr>
            <a:graphicFrameLocks/>
          </p:cNvGraphicFramePr>
          <p:nvPr>
            <p:extLst>
              <p:ext uri="{D42A27DB-BD31-4B8C-83A1-F6EECF244321}">
                <p14:modId xmlns:p14="http://schemas.microsoft.com/office/powerpoint/2010/main" val="151894793"/>
              </p:ext>
            </p:extLst>
          </p:nvPr>
        </p:nvGraphicFramePr>
        <p:xfrm>
          <a:off x="907613" y="2247900"/>
          <a:ext cx="16472774" cy="72328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8372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E633A-A8A3-43D3-AB20-C76FD4A28B81}"/>
              </a:ext>
            </a:extLst>
          </p:cNvPr>
          <p:cNvSpPr>
            <a:spLocks noGrp="1"/>
          </p:cNvSpPr>
          <p:nvPr>
            <p:ph type="title"/>
          </p:nvPr>
        </p:nvSpPr>
        <p:spPr>
          <a:xfrm>
            <a:off x="1358026" y="809737"/>
            <a:ext cx="16472774" cy="715581"/>
          </a:xfrm>
        </p:spPr>
        <p:txBody>
          <a:bodyPr/>
          <a:lstStyle/>
          <a:p>
            <a:r>
              <a:rPr lang="en-US" dirty="0"/>
              <a:t>But even small changes in rates </a:t>
            </a:r>
            <a:r>
              <a:rPr lang="en-US" dirty="0">
                <a:solidFill>
                  <a:schemeClr val="bg1"/>
                </a:solidFill>
              </a:rPr>
              <a:t>have a big impact</a:t>
            </a:r>
          </a:p>
        </p:txBody>
      </p:sp>
      <p:graphicFrame>
        <p:nvGraphicFramePr>
          <p:cNvPr id="6" name="Chart 5">
            <a:extLst>
              <a:ext uri="{FF2B5EF4-FFF2-40B4-BE49-F238E27FC236}">
                <a16:creationId xmlns:a16="http://schemas.microsoft.com/office/drawing/2014/main" id="{707702D2-BF96-4B1E-82A3-0D238C15F80E}"/>
              </a:ext>
            </a:extLst>
          </p:cNvPr>
          <p:cNvGraphicFramePr/>
          <p:nvPr/>
        </p:nvGraphicFramePr>
        <p:xfrm>
          <a:off x="533400" y="2019299"/>
          <a:ext cx="17221200" cy="7457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2380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4F6AEE3-CAA3-476B-A5DC-52BA0CCFBB9D}"/>
              </a:ext>
            </a:extLst>
          </p:cNvPr>
          <p:cNvSpPr>
            <a:spLocks noGrp="1"/>
          </p:cNvSpPr>
          <p:nvPr>
            <p:ph type="title"/>
          </p:nvPr>
        </p:nvSpPr>
        <p:spPr>
          <a:xfrm>
            <a:off x="1288613" y="600440"/>
            <a:ext cx="14713387" cy="715581"/>
          </a:xfrm>
        </p:spPr>
        <p:txBody>
          <a:bodyPr/>
          <a:lstStyle/>
          <a:p>
            <a:r>
              <a:rPr lang="en-US" dirty="0">
                <a:solidFill>
                  <a:schemeClr val="bg1"/>
                </a:solidFill>
              </a:rPr>
              <a:t>Rising rates </a:t>
            </a:r>
            <a:r>
              <a:rPr lang="en-US" dirty="0"/>
              <a:t>compounds the effect of rising prices</a:t>
            </a:r>
            <a:endParaRPr lang="en-US" dirty="0">
              <a:solidFill>
                <a:schemeClr val="bg1"/>
              </a:solidFill>
            </a:endParaRPr>
          </a:p>
        </p:txBody>
      </p:sp>
      <p:sp>
        <p:nvSpPr>
          <p:cNvPr id="7" name="Slide Number Placeholder 2">
            <a:extLst>
              <a:ext uri="{FF2B5EF4-FFF2-40B4-BE49-F238E27FC236}">
                <a16:creationId xmlns:a16="http://schemas.microsoft.com/office/drawing/2014/main" id="{A043DCBD-826A-4E6E-8AF7-5744A7664E2F}"/>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42</a:t>
            </a:fld>
            <a:endParaRPr dirty="0"/>
          </a:p>
        </p:txBody>
      </p:sp>
      <p:graphicFrame>
        <p:nvGraphicFramePr>
          <p:cNvPr id="6" name="Content Placeholder 5">
            <a:extLst>
              <a:ext uri="{FF2B5EF4-FFF2-40B4-BE49-F238E27FC236}">
                <a16:creationId xmlns:a16="http://schemas.microsoft.com/office/drawing/2014/main" id="{9E663D2A-3663-4DD6-9A22-1888E76BE53B}"/>
              </a:ext>
            </a:extLst>
          </p:cNvPr>
          <p:cNvGraphicFramePr>
            <a:graphicFrameLocks noGrp="1"/>
          </p:cNvGraphicFramePr>
          <p:nvPr>
            <p:ph idx="4294967295"/>
            <p:extLst>
              <p:ext uri="{D42A27DB-BD31-4B8C-83A1-F6EECF244321}">
                <p14:modId xmlns:p14="http://schemas.microsoft.com/office/powerpoint/2010/main" val="938357242"/>
              </p:ext>
            </p:extLst>
          </p:nvPr>
        </p:nvGraphicFramePr>
        <p:xfrm>
          <a:off x="533401" y="2324100"/>
          <a:ext cx="17449800" cy="6540500"/>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2">
            <a:extLst>
              <a:ext uri="{FF2B5EF4-FFF2-40B4-BE49-F238E27FC236}">
                <a16:creationId xmlns:a16="http://schemas.microsoft.com/office/drawing/2014/main" id="{C76184E4-EE00-419F-A035-1F07240D6D41}"/>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Price Growth vs. Mortgage Payment Growth</a:t>
            </a:r>
          </a:p>
          <a:p>
            <a:pPr defTabSz="914354"/>
            <a:r>
              <a:rPr lang="en-US" sz="1800" dirty="0">
                <a:solidFill>
                  <a:schemeClr val="accent1"/>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34392863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3"/>
          <p:cNvSpPr>
            <a:spLocks noChangeArrowheads="1"/>
          </p:cNvSpPr>
          <p:nvPr/>
        </p:nvSpPr>
        <p:spPr bwMode="auto">
          <a:xfrm>
            <a:off x="2286000" y="114300"/>
            <a:ext cx="137160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endParaRPr lang="en-US" sz="4800" b="1" dirty="0">
              <a:solidFill>
                <a:srgbClr val="C00000"/>
              </a:solidFill>
              <a:latin typeface="Arial" charset="0"/>
            </a:endParaRPr>
          </a:p>
        </p:txBody>
      </p:sp>
      <p:sp>
        <p:nvSpPr>
          <p:cNvPr id="3" name="Title 2"/>
          <p:cNvSpPr>
            <a:spLocks noGrp="1"/>
          </p:cNvSpPr>
          <p:nvPr>
            <p:ph type="title"/>
          </p:nvPr>
        </p:nvSpPr>
        <p:spPr>
          <a:xfrm>
            <a:off x="1358026" y="809737"/>
            <a:ext cx="11900774" cy="715581"/>
          </a:xfrm>
        </p:spPr>
        <p:txBody>
          <a:bodyPr>
            <a:noAutofit/>
          </a:bodyPr>
          <a:lstStyle/>
          <a:p>
            <a:r>
              <a:rPr lang="en-US" sz="4800" dirty="0">
                <a:solidFill>
                  <a:schemeClr val="bg1"/>
                </a:solidFill>
                <a:latin typeface="+mn-lt"/>
              </a:rPr>
              <a:t>Is it a good time to </a:t>
            </a:r>
            <a:r>
              <a:rPr lang="en-US" sz="4800" dirty="0">
                <a:latin typeface="+mn-lt"/>
              </a:rPr>
              <a:t>buy or sell?</a:t>
            </a:r>
            <a:endParaRPr lang="en-US" sz="4800" dirty="0">
              <a:solidFill>
                <a:schemeClr val="bg1"/>
              </a:solidFill>
              <a:latin typeface="+mn-lt"/>
            </a:endParaRPr>
          </a:p>
        </p:txBody>
      </p:sp>
      <p:sp>
        <p:nvSpPr>
          <p:cNvPr id="13" name="Slide Number Placeholder 2">
            <a:extLst>
              <a:ext uri="{FF2B5EF4-FFF2-40B4-BE49-F238E27FC236}">
                <a16:creationId xmlns:a16="http://schemas.microsoft.com/office/drawing/2014/main" id="{B19815C5-8B29-4BE7-ADCB-6A11F5EEBEDD}"/>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43</a:t>
            </a:fld>
            <a:endParaRPr dirty="0"/>
          </a:p>
        </p:txBody>
      </p:sp>
      <p:graphicFrame>
        <p:nvGraphicFramePr>
          <p:cNvPr id="6" name="Chart 5">
            <a:extLst>
              <a:ext uri="{FF2B5EF4-FFF2-40B4-BE49-F238E27FC236}">
                <a16:creationId xmlns:a16="http://schemas.microsoft.com/office/drawing/2014/main" id="{96ECB00A-D1FB-4F77-8A21-76F71C8EFCCD}"/>
              </a:ext>
            </a:extLst>
          </p:cNvPr>
          <p:cNvGraphicFramePr/>
          <p:nvPr/>
        </p:nvGraphicFramePr>
        <p:xfrm>
          <a:off x="9601200" y="2631468"/>
          <a:ext cx="7935246" cy="59600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37292D98-4248-4431-8A68-C9384D3F3B4D}"/>
              </a:ext>
            </a:extLst>
          </p:cNvPr>
          <p:cNvGraphicFramePr/>
          <p:nvPr>
            <p:extLst>
              <p:ext uri="{D42A27DB-BD31-4B8C-83A1-F6EECF244321}">
                <p14:modId xmlns:p14="http://schemas.microsoft.com/office/powerpoint/2010/main" val="3833872512"/>
              </p:ext>
            </p:extLst>
          </p:nvPr>
        </p:nvGraphicFramePr>
        <p:xfrm>
          <a:off x="903954" y="2631468"/>
          <a:ext cx="7935246" cy="596008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2">
            <a:extLst>
              <a:ext uri="{FF2B5EF4-FFF2-40B4-BE49-F238E27FC236}">
                <a16:creationId xmlns:a16="http://schemas.microsoft.com/office/drawing/2014/main" id="{BD3E632B-12FA-491F-95AB-8DCF4AEADDE0}"/>
              </a:ext>
            </a:extLst>
          </p:cNvPr>
          <p:cNvSpPr txBox="1">
            <a:spLocks noChangeArrowheads="1"/>
          </p:cNvSpPr>
          <p:nvPr/>
        </p:nvSpPr>
        <p:spPr bwMode="auto">
          <a:xfrm>
            <a:off x="9927757" y="2481878"/>
            <a:ext cx="728213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a:defRPr/>
            </a:pPr>
            <a:r>
              <a:rPr lang="en-US" sz="3000" dirty="0">
                <a:solidFill>
                  <a:schemeClr val="bg1"/>
                </a:solidFill>
                <a:latin typeface="Century Gothic"/>
              </a:rPr>
              <a:t>Do you think it’s a good time to </a:t>
            </a:r>
            <a:r>
              <a:rPr lang="en-US" sz="3000" b="1" dirty="0">
                <a:solidFill>
                  <a:schemeClr val="bg1"/>
                </a:solidFill>
                <a:latin typeface="Century Gothic"/>
              </a:rPr>
              <a:t>sell</a:t>
            </a:r>
            <a:r>
              <a:rPr lang="en-US" sz="3000" dirty="0">
                <a:solidFill>
                  <a:schemeClr val="bg1"/>
                </a:solidFill>
                <a:latin typeface="Century Gothic"/>
              </a:rPr>
              <a:t> a home in California?</a:t>
            </a:r>
          </a:p>
        </p:txBody>
      </p:sp>
      <p:sp>
        <p:nvSpPr>
          <p:cNvPr id="12" name="Text Box 2">
            <a:extLst>
              <a:ext uri="{FF2B5EF4-FFF2-40B4-BE49-F238E27FC236}">
                <a16:creationId xmlns:a16="http://schemas.microsoft.com/office/drawing/2014/main" id="{9AEC6979-4FF7-4504-AAA4-6A40C9F9351A}"/>
              </a:ext>
            </a:extLst>
          </p:cNvPr>
          <p:cNvSpPr txBox="1">
            <a:spLocks noChangeArrowheads="1"/>
          </p:cNvSpPr>
          <p:nvPr/>
        </p:nvSpPr>
        <p:spPr bwMode="auto">
          <a:xfrm>
            <a:off x="1230511" y="2481878"/>
            <a:ext cx="728213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ctr">
              <a:defRPr/>
            </a:pPr>
            <a:r>
              <a:rPr lang="en-US" sz="3000" dirty="0">
                <a:solidFill>
                  <a:schemeClr val="bg1"/>
                </a:solidFill>
                <a:latin typeface="Century Gothic"/>
              </a:rPr>
              <a:t>Do you think it’s a good time to </a:t>
            </a:r>
            <a:r>
              <a:rPr lang="en-US" sz="3000" b="1" dirty="0">
                <a:solidFill>
                  <a:schemeClr val="bg1"/>
                </a:solidFill>
                <a:latin typeface="Century Gothic"/>
              </a:rPr>
              <a:t>buy</a:t>
            </a:r>
            <a:r>
              <a:rPr lang="en-US" sz="3000" dirty="0">
                <a:solidFill>
                  <a:schemeClr val="bg1"/>
                </a:solidFill>
                <a:latin typeface="Century Gothic"/>
              </a:rPr>
              <a:t> a home in California?</a:t>
            </a:r>
          </a:p>
        </p:txBody>
      </p:sp>
      <p:sp>
        <p:nvSpPr>
          <p:cNvPr id="17" name="Slide Number Placeholder 2">
            <a:extLst>
              <a:ext uri="{FF2B5EF4-FFF2-40B4-BE49-F238E27FC236}">
                <a16:creationId xmlns:a16="http://schemas.microsoft.com/office/drawing/2014/main" id="{AB1942C1-337A-4D02-9499-96562D5E99E3}"/>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Google Consumer Poll</a:t>
            </a:r>
          </a:p>
          <a:p>
            <a:pPr defTabSz="914354"/>
            <a:r>
              <a:rPr lang="en-US" sz="1800" dirty="0">
                <a:solidFill>
                  <a:schemeClr val="accent1"/>
                </a:solidFill>
                <a:latin typeface="Century Gothic" panose="020B0502020202020204" pitchFamily="34" charset="0"/>
              </a:rPr>
              <a:t>SOURCE: </a:t>
            </a:r>
            <a:r>
              <a:rPr lang="en-US" sz="1800" dirty="0">
                <a:solidFill>
                  <a:schemeClr val="accent1"/>
                </a:solidFill>
              </a:rPr>
              <a:t>CALIFORNIA ASSOCIATION OF REALTORS®</a:t>
            </a:r>
          </a:p>
        </p:txBody>
      </p:sp>
    </p:spTree>
    <p:extLst>
      <p:ext uri="{BB962C8B-B14F-4D97-AF65-F5344CB8AC3E}">
        <p14:creationId xmlns:p14="http://schemas.microsoft.com/office/powerpoint/2010/main" val="3591885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nodePh="1">
                                  <p:stCondLst>
                                    <p:cond delay="0"/>
                                  </p:stCondLst>
                                  <p:endCondLst>
                                    <p:cond evt="begin" delay="0">
                                      <p:tn val="5"/>
                                    </p:cond>
                                  </p:endCondLst>
                                  <p:childTnLst>
                                    <p:set>
                                      <p:cBhvr>
                                        <p:cTn id="6" dur="1" fill="hold">
                                          <p:stCondLst>
                                            <p:cond delay="0"/>
                                          </p:stCondLst>
                                        </p:cTn>
                                        <p:tgtEl>
                                          <p:spTgt spid="256003"/>
                                        </p:tgtEl>
                                        <p:attrNameLst>
                                          <p:attrName>style.visibility</p:attrName>
                                        </p:attrNameLst>
                                      </p:cBhvr>
                                      <p:to>
                                        <p:strVal val="visible"/>
                                      </p:to>
                                    </p:set>
                                    <p:animEffect transition="in" filter="box(out)">
                                      <p:cBhvr>
                                        <p:cTn id="7" dur="500"/>
                                        <p:tgtEl>
                                          <p:spTgt spid="256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A7BA2-CC51-4899-BF35-40EDC2062FDA}"/>
              </a:ext>
            </a:extLst>
          </p:cNvPr>
          <p:cNvSpPr>
            <a:spLocks noGrp="1"/>
          </p:cNvSpPr>
          <p:nvPr>
            <p:ph type="title"/>
          </p:nvPr>
        </p:nvSpPr>
        <p:spPr>
          <a:xfrm>
            <a:off x="1358026" y="809737"/>
            <a:ext cx="16015574" cy="715581"/>
          </a:xfrm>
        </p:spPr>
        <p:txBody>
          <a:bodyPr/>
          <a:lstStyle/>
          <a:p>
            <a:r>
              <a:rPr lang="en-US" dirty="0"/>
              <a:t>But… there’s a </a:t>
            </a:r>
            <a:r>
              <a:rPr lang="en-US" dirty="0">
                <a:solidFill>
                  <a:schemeClr val="bg1"/>
                </a:solidFill>
              </a:rPr>
              <a:t>demand component </a:t>
            </a:r>
            <a:r>
              <a:rPr lang="en-US" dirty="0"/>
              <a:t>there as well</a:t>
            </a:r>
          </a:p>
        </p:txBody>
      </p:sp>
      <p:graphicFrame>
        <p:nvGraphicFramePr>
          <p:cNvPr id="6" name="Chart 5">
            <a:extLst>
              <a:ext uri="{FF2B5EF4-FFF2-40B4-BE49-F238E27FC236}">
                <a16:creationId xmlns:a16="http://schemas.microsoft.com/office/drawing/2014/main" id="{8CCD7A89-3A26-4F96-8FB7-F3234CD43A78}"/>
              </a:ext>
            </a:extLst>
          </p:cNvPr>
          <p:cNvGraphicFramePr>
            <a:graphicFrameLocks/>
          </p:cNvGraphicFramePr>
          <p:nvPr>
            <p:extLst>
              <p:ext uri="{D42A27DB-BD31-4B8C-83A1-F6EECF244321}">
                <p14:modId xmlns:p14="http://schemas.microsoft.com/office/powerpoint/2010/main" val="1284897883"/>
              </p:ext>
            </p:extLst>
          </p:nvPr>
        </p:nvGraphicFramePr>
        <p:xfrm>
          <a:off x="762000" y="2019299"/>
          <a:ext cx="16764000" cy="7457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3995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1295400" y="723900"/>
            <a:ext cx="14859000" cy="715581"/>
          </a:xfrm>
        </p:spPr>
        <p:txBody>
          <a:bodyPr/>
          <a:lstStyle/>
          <a:p>
            <a:r>
              <a:rPr lang="en-US" dirty="0"/>
              <a:t>Pending sales continue to </a:t>
            </a:r>
            <a:r>
              <a:rPr lang="en-US" dirty="0">
                <a:solidFill>
                  <a:schemeClr val="bg1"/>
                </a:solidFill>
              </a:rPr>
              <a:t>decline by double-digits</a:t>
            </a:r>
          </a:p>
        </p:txBody>
      </p:sp>
      <p:sp>
        <p:nvSpPr>
          <p:cNvPr id="5" name="Slide Number Placeholder 2">
            <a:extLst>
              <a:ext uri="{FF2B5EF4-FFF2-40B4-BE49-F238E27FC236}">
                <a16:creationId xmlns:a16="http://schemas.microsoft.com/office/drawing/2014/main" id="{8EE239B1-63AB-4B5E-83ED-0E0CA345822E}"/>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45</a:t>
            </a:fld>
            <a:endParaRPr dirty="0"/>
          </a:p>
        </p:txBody>
      </p:sp>
      <p:graphicFrame>
        <p:nvGraphicFramePr>
          <p:cNvPr id="4" name="Chart 3"/>
          <p:cNvGraphicFramePr/>
          <p:nvPr>
            <p:extLst>
              <p:ext uri="{D42A27DB-BD31-4B8C-83A1-F6EECF244321}">
                <p14:modId xmlns:p14="http://schemas.microsoft.com/office/powerpoint/2010/main" val="2676247911"/>
              </p:ext>
            </p:extLst>
          </p:nvPr>
        </p:nvGraphicFramePr>
        <p:xfrm>
          <a:off x="457200" y="2705100"/>
          <a:ext cx="16776482" cy="6367585"/>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2">
            <a:extLst>
              <a:ext uri="{FF2B5EF4-FFF2-40B4-BE49-F238E27FC236}">
                <a16:creationId xmlns:a16="http://schemas.microsoft.com/office/drawing/2014/main" id="{B2AD1730-3AB7-483C-B0FB-9F1C6BB5FF28}"/>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Percent Change in Pending Sales</a:t>
            </a:r>
          </a:p>
          <a:p>
            <a:pPr defTabSz="914354"/>
            <a:r>
              <a:rPr lang="en-US" sz="1800" dirty="0">
                <a:solidFill>
                  <a:schemeClr val="accent1"/>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80822153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1358026" y="809737"/>
            <a:ext cx="15558374" cy="715581"/>
          </a:xfrm>
        </p:spPr>
        <p:txBody>
          <a:bodyPr/>
          <a:lstStyle/>
          <a:p>
            <a:r>
              <a:rPr lang="en-US" dirty="0"/>
              <a:t>Market getting </a:t>
            </a:r>
            <a:r>
              <a:rPr lang="en-US" dirty="0">
                <a:solidFill>
                  <a:schemeClr val="bg1"/>
                </a:solidFill>
              </a:rPr>
              <a:t>slightly less competitive</a:t>
            </a:r>
          </a:p>
        </p:txBody>
      </p:sp>
      <p:sp>
        <p:nvSpPr>
          <p:cNvPr id="6" name="Slide Number Placeholder 2">
            <a:extLst>
              <a:ext uri="{FF2B5EF4-FFF2-40B4-BE49-F238E27FC236}">
                <a16:creationId xmlns:a16="http://schemas.microsoft.com/office/drawing/2014/main" id="{D5D2E1DB-8401-4B6F-BBAB-09D0ACE360F9}"/>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46</a:t>
            </a:fld>
            <a:endParaRPr dirty="0"/>
          </a:p>
        </p:txBody>
      </p:sp>
      <p:graphicFrame>
        <p:nvGraphicFramePr>
          <p:cNvPr id="4" name="Chart 3"/>
          <p:cNvGraphicFramePr/>
          <p:nvPr/>
        </p:nvGraphicFramePr>
        <p:xfrm>
          <a:off x="699516" y="2933700"/>
          <a:ext cx="16431768" cy="5885253"/>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2">
            <a:extLst>
              <a:ext uri="{FF2B5EF4-FFF2-40B4-BE49-F238E27FC236}">
                <a16:creationId xmlns:a16="http://schemas.microsoft.com/office/drawing/2014/main" id="{C187EC08-091D-4A5E-AA64-3A85FA243745}"/>
              </a:ext>
            </a:extLst>
          </p:cNvPr>
          <p:cNvSpPr txBox="1">
            <a:spLocks/>
          </p:cNvSpPr>
          <p:nvPr/>
        </p:nvSpPr>
        <p:spPr>
          <a:xfrm>
            <a:off x="9144000" y="9226571"/>
            <a:ext cx="7162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Median Time of Market of Existing Single Family Homes</a:t>
            </a:r>
          </a:p>
          <a:p>
            <a:pPr defTabSz="914354"/>
            <a:r>
              <a:rPr lang="en-US" sz="1800" dirty="0">
                <a:solidFill>
                  <a:schemeClr val="accent1"/>
                </a:solidFill>
                <a:latin typeface="Century Gothic" panose="020B0502020202020204" pitchFamily="34" charset="0"/>
              </a:rPr>
              <a:t>SOURCE: CALIFORNIA ASSOCIATION OF REALTORS® </a:t>
            </a:r>
          </a:p>
        </p:txBody>
      </p:sp>
      <p:sp>
        <p:nvSpPr>
          <p:cNvPr id="14339" name="Rectangle 8"/>
          <p:cNvSpPr>
            <a:spLocks noGrp="1" noChangeArrowheads="1"/>
          </p:cNvSpPr>
          <p:nvPr>
            <p:ph idx="4294967295"/>
          </p:nvPr>
        </p:nvSpPr>
        <p:spPr>
          <a:xfrm>
            <a:off x="3200400" y="2516187"/>
            <a:ext cx="12573000" cy="493713"/>
          </a:xfrm>
          <a:prstGeom prst="rect">
            <a:avLst/>
          </a:prstGeom>
        </p:spPr>
        <p:txBody>
          <a:bodyPr>
            <a:noAutofit/>
          </a:bodyPr>
          <a:lstStyle/>
          <a:p>
            <a:pPr marL="0" indent="0" algn="ctr">
              <a:buNone/>
            </a:pPr>
            <a:r>
              <a:rPr lang="en-US" sz="3000" b="1" dirty="0">
                <a:solidFill>
                  <a:schemeClr val="bg1"/>
                </a:solidFill>
              </a:rPr>
              <a:t>California, January 2021: </a:t>
            </a:r>
            <a:r>
              <a:rPr lang="en-US" sz="3000" b="1" dirty="0">
                <a:solidFill>
                  <a:schemeClr val="accent2"/>
                </a:solidFill>
              </a:rPr>
              <a:t>11.0 Days</a:t>
            </a:r>
            <a:r>
              <a:rPr lang="en-US" sz="3000" b="1" dirty="0">
                <a:solidFill>
                  <a:schemeClr val="bg1"/>
                </a:solidFill>
              </a:rPr>
              <a:t>; January 2022:</a:t>
            </a:r>
            <a:r>
              <a:rPr lang="en-US" sz="3000" b="1" dirty="0">
                <a:solidFill>
                  <a:schemeClr val="accent3"/>
                </a:solidFill>
              </a:rPr>
              <a:t>12.0 Days</a:t>
            </a:r>
          </a:p>
        </p:txBody>
      </p:sp>
    </p:spTree>
    <p:extLst>
      <p:ext uri="{BB962C8B-B14F-4D97-AF65-F5344CB8AC3E}">
        <p14:creationId xmlns:p14="http://schemas.microsoft.com/office/powerpoint/2010/main" val="388792125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1295400" y="723900"/>
            <a:ext cx="14401800" cy="1338828"/>
          </a:xfrm>
        </p:spPr>
        <p:txBody>
          <a:bodyPr/>
          <a:lstStyle/>
          <a:p>
            <a:r>
              <a:rPr lang="en-US" dirty="0"/>
              <a:t>Share of homes sold above asking price </a:t>
            </a:r>
            <a:r>
              <a:rPr lang="en-US" dirty="0">
                <a:solidFill>
                  <a:schemeClr val="bg1"/>
                </a:solidFill>
              </a:rPr>
              <a:t>dipped  below 60%</a:t>
            </a:r>
            <a:r>
              <a:rPr lang="en-US" dirty="0"/>
              <a:t> for the third consecutive month</a:t>
            </a:r>
          </a:p>
        </p:txBody>
      </p:sp>
      <p:sp>
        <p:nvSpPr>
          <p:cNvPr id="5" name="Slide Number Placeholder 2">
            <a:extLst>
              <a:ext uri="{FF2B5EF4-FFF2-40B4-BE49-F238E27FC236}">
                <a16:creationId xmlns:a16="http://schemas.microsoft.com/office/drawing/2014/main" id="{8EE239B1-63AB-4B5E-83ED-0E0CA345822E}"/>
              </a:ext>
            </a:extLst>
          </p:cNvPr>
          <p:cNvSpPr>
            <a:spLocks noGrp="1"/>
          </p:cNvSpPr>
          <p:nvPr>
            <p:ph type="sldNum" sz="quarter" idx="10"/>
          </p:nvPr>
        </p:nvSpPr>
        <p:spPr/>
        <p:txBody>
          <a:bodyPr/>
          <a:lstStyle/>
          <a:p>
            <a:pPr algn="l"/>
            <a:r>
              <a:rPr lang="en-US" dirty="0"/>
              <a:t>page</a:t>
            </a:r>
          </a:p>
          <a:p>
            <a:pPr algn="l"/>
            <a:fld id="{37D409AB-2201-4E18-8A34-C31753AD9B06}" type="slidenum">
              <a:rPr smtClean="0"/>
              <a:pPr algn="l"/>
              <a:t>47</a:t>
            </a:fld>
            <a:endParaRPr dirty="0"/>
          </a:p>
        </p:txBody>
      </p:sp>
      <p:graphicFrame>
        <p:nvGraphicFramePr>
          <p:cNvPr id="4" name="Chart 3"/>
          <p:cNvGraphicFramePr/>
          <p:nvPr/>
        </p:nvGraphicFramePr>
        <p:xfrm>
          <a:off x="838200" y="2628900"/>
          <a:ext cx="16395482" cy="6443785"/>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2">
            <a:extLst>
              <a:ext uri="{FF2B5EF4-FFF2-40B4-BE49-F238E27FC236}">
                <a16:creationId xmlns:a16="http://schemas.microsoft.com/office/drawing/2014/main" id="{B2AD1730-3AB7-483C-B0FB-9F1C6BB5FF28}"/>
              </a:ext>
            </a:extLst>
          </p:cNvPr>
          <p:cNvSpPr txBox="1">
            <a:spLocks/>
          </p:cNvSpPr>
          <p:nvPr/>
        </p:nvSpPr>
        <p:spPr>
          <a:xfrm>
            <a:off x="9144000" y="9226572"/>
            <a:ext cx="7162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Sales with sold price above asking price (Existing SFH)</a:t>
            </a:r>
          </a:p>
          <a:p>
            <a:pPr defTabSz="914354"/>
            <a:r>
              <a:rPr lang="en-US" sz="1800" dirty="0">
                <a:solidFill>
                  <a:schemeClr val="accent1"/>
                </a:solidFill>
                <a:latin typeface="Century Gothic" panose="020B0502020202020204" pitchFamily="34" charset="0"/>
              </a:rPr>
              <a:t>SOURCE: CALIFORNIA ASSOCIATION OF REALTORS® </a:t>
            </a:r>
          </a:p>
        </p:txBody>
      </p:sp>
    </p:spTree>
    <p:extLst>
      <p:ext uri="{BB962C8B-B14F-4D97-AF65-F5344CB8AC3E}">
        <p14:creationId xmlns:p14="http://schemas.microsoft.com/office/powerpoint/2010/main" val="4098102422"/>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4603" y="4081671"/>
            <a:ext cx="13358798" cy="2123658"/>
          </a:xfrm>
          <a:prstGeom prst="rect">
            <a:avLst/>
          </a:prstGeom>
          <a:noFill/>
        </p:spPr>
        <p:txBody>
          <a:bodyPr wrap="square" rtlCol="0">
            <a:spAutoFit/>
          </a:bodyPr>
          <a:lstStyle/>
          <a:p>
            <a:pPr algn="ctr"/>
            <a:r>
              <a:rPr lang="en-US" sz="6600" b="1" dirty="0">
                <a:solidFill>
                  <a:schemeClr val="accent1"/>
                </a:solidFill>
                <a:ea typeface="Lato Semibold" panose="020F0502020204030203" pitchFamily="34" charset="0"/>
                <a:cs typeface="Lato Semibold" panose="020F0502020204030203" pitchFamily="34" charset="0"/>
              </a:rPr>
              <a:t>Don’t</a:t>
            </a:r>
          </a:p>
          <a:p>
            <a:pPr algn="ctr"/>
            <a:r>
              <a:rPr lang="en-US" sz="6600" b="1" kern="1200" dirty="0">
                <a:solidFill>
                  <a:schemeClr val="bg1"/>
                </a:solidFill>
                <a:effectLst/>
                <a:latin typeface="Century Gothic" panose="020B0502020202020204" pitchFamily="34" charset="0"/>
                <a:ea typeface="Lato Semibold" panose="020F0502020204030203" pitchFamily="34" charset="0"/>
                <a:cs typeface="Lato Semibold" panose="020F0502020204030203" pitchFamily="34" charset="0"/>
              </a:rPr>
              <a:t>Panic</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7162800" y="3738771"/>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0515600" y="5862428"/>
            <a:ext cx="645695"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94995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F22E-7304-480F-BAB8-662DF9718CA5}"/>
              </a:ext>
            </a:extLst>
          </p:cNvPr>
          <p:cNvSpPr>
            <a:spLocks noGrp="1"/>
          </p:cNvSpPr>
          <p:nvPr>
            <p:ph type="title"/>
          </p:nvPr>
        </p:nvSpPr>
        <p:spPr>
          <a:xfrm>
            <a:off x="1358026" y="809737"/>
            <a:ext cx="17158574" cy="715581"/>
          </a:xfrm>
        </p:spPr>
        <p:txBody>
          <a:bodyPr/>
          <a:lstStyle/>
          <a:p>
            <a:r>
              <a:rPr lang="en-US" dirty="0"/>
              <a:t>And… demand is still </a:t>
            </a:r>
            <a:r>
              <a:rPr lang="en-US" dirty="0">
                <a:solidFill>
                  <a:schemeClr val="bg1"/>
                </a:solidFill>
              </a:rPr>
              <a:t>robust by pre-crisis standards</a:t>
            </a:r>
          </a:p>
        </p:txBody>
      </p:sp>
      <p:graphicFrame>
        <p:nvGraphicFramePr>
          <p:cNvPr id="4" name="Chart 3">
            <a:extLst>
              <a:ext uri="{FF2B5EF4-FFF2-40B4-BE49-F238E27FC236}">
                <a16:creationId xmlns:a16="http://schemas.microsoft.com/office/drawing/2014/main" id="{36B6E220-2A0B-431B-A749-950CDF0BEB3F}"/>
              </a:ext>
            </a:extLst>
          </p:cNvPr>
          <p:cNvGraphicFramePr>
            <a:graphicFrameLocks noGrp="1"/>
          </p:cNvGraphicFramePr>
          <p:nvPr>
            <p:extLst>
              <p:ext uri="{D42A27DB-BD31-4B8C-83A1-F6EECF244321}">
                <p14:modId xmlns:p14="http://schemas.microsoft.com/office/powerpoint/2010/main" val="2351315320"/>
              </p:ext>
            </p:extLst>
          </p:nvPr>
        </p:nvGraphicFramePr>
        <p:xfrm>
          <a:off x="762000" y="2105905"/>
          <a:ext cx="16687800" cy="78381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43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4AF7A-2BD2-4F95-BD76-814E92B060C6}"/>
              </a:ext>
            </a:extLst>
          </p:cNvPr>
          <p:cNvSpPr>
            <a:spLocks noGrp="1"/>
          </p:cNvSpPr>
          <p:nvPr>
            <p:ph type="title"/>
          </p:nvPr>
        </p:nvSpPr>
        <p:spPr>
          <a:xfrm>
            <a:off x="1358026" y="809737"/>
            <a:ext cx="14796374" cy="715581"/>
          </a:xfrm>
        </p:spPr>
        <p:txBody>
          <a:bodyPr/>
          <a:lstStyle/>
          <a:p>
            <a:r>
              <a:rPr lang="en-US" dirty="0"/>
              <a:t>California continues to make </a:t>
            </a:r>
            <a:r>
              <a:rPr lang="en-US" dirty="0">
                <a:solidFill>
                  <a:schemeClr val="bg1"/>
                </a:solidFill>
              </a:rPr>
              <a:t>economic progress</a:t>
            </a:r>
          </a:p>
        </p:txBody>
      </p:sp>
      <p:graphicFrame>
        <p:nvGraphicFramePr>
          <p:cNvPr id="5" name="Chart 4">
            <a:extLst>
              <a:ext uri="{FF2B5EF4-FFF2-40B4-BE49-F238E27FC236}">
                <a16:creationId xmlns:a16="http://schemas.microsoft.com/office/drawing/2014/main" id="{1225B064-0F6C-4A2B-8EA5-A0F99876C83D}"/>
              </a:ext>
            </a:extLst>
          </p:cNvPr>
          <p:cNvGraphicFramePr/>
          <p:nvPr>
            <p:extLst>
              <p:ext uri="{D42A27DB-BD31-4B8C-83A1-F6EECF244321}">
                <p14:modId xmlns:p14="http://schemas.microsoft.com/office/powerpoint/2010/main" val="2804864406"/>
              </p:ext>
            </p:extLst>
          </p:nvPr>
        </p:nvGraphicFramePr>
        <p:xfrm>
          <a:off x="762000" y="1866900"/>
          <a:ext cx="16764000" cy="80010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D2130B01-3A8D-4C32-9C68-C13D0CA29B69}"/>
              </a:ext>
            </a:extLst>
          </p:cNvPr>
          <p:cNvGrpSpPr/>
          <p:nvPr/>
        </p:nvGrpSpPr>
        <p:grpSpPr>
          <a:xfrm>
            <a:off x="4191000" y="4076700"/>
            <a:ext cx="1524000" cy="3429000"/>
            <a:chOff x="4191000" y="4076700"/>
            <a:chExt cx="1524000" cy="3429000"/>
          </a:xfrm>
        </p:grpSpPr>
        <p:sp>
          <p:nvSpPr>
            <p:cNvPr id="6" name="Right Brace 5">
              <a:extLst>
                <a:ext uri="{FF2B5EF4-FFF2-40B4-BE49-F238E27FC236}">
                  <a16:creationId xmlns:a16="http://schemas.microsoft.com/office/drawing/2014/main" id="{A7B11A12-808C-4B5A-BD4A-6A9BD1F37492}"/>
                </a:ext>
              </a:extLst>
            </p:cNvPr>
            <p:cNvSpPr/>
            <p:nvPr/>
          </p:nvSpPr>
          <p:spPr>
            <a:xfrm>
              <a:off x="4191000" y="4076700"/>
              <a:ext cx="533400" cy="3429000"/>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FA2FA3EB-4AA6-423A-AA8A-D311CE504DAE}"/>
                </a:ext>
              </a:extLst>
            </p:cNvPr>
            <p:cNvSpPr txBox="1"/>
            <p:nvPr/>
          </p:nvSpPr>
          <p:spPr>
            <a:xfrm>
              <a:off x="4724400" y="5537284"/>
              <a:ext cx="990600" cy="507831"/>
            </a:xfrm>
            <a:prstGeom prst="rect">
              <a:avLst/>
            </a:prstGeom>
            <a:noFill/>
          </p:spPr>
          <p:txBody>
            <a:bodyPr wrap="square" rtlCol="0">
              <a:spAutoFit/>
            </a:bodyPr>
            <a:lstStyle/>
            <a:p>
              <a:r>
                <a:rPr lang="en-US" dirty="0">
                  <a:solidFill>
                    <a:srgbClr val="FF0000"/>
                  </a:solidFill>
                </a:rPr>
                <a:t>2.7m</a:t>
              </a:r>
            </a:p>
          </p:txBody>
        </p:sp>
      </p:grpSp>
      <p:grpSp>
        <p:nvGrpSpPr>
          <p:cNvPr id="11" name="Group 10">
            <a:extLst>
              <a:ext uri="{FF2B5EF4-FFF2-40B4-BE49-F238E27FC236}">
                <a16:creationId xmlns:a16="http://schemas.microsoft.com/office/drawing/2014/main" id="{C05EECDF-43D2-4880-A2C9-55D386FC2158}"/>
              </a:ext>
            </a:extLst>
          </p:cNvPr>
          <p:cNvGrpSpPr/>
          <p:nvPr/>
        </p:nvGrpSpPr>
        <p:grpSpPr>
          <a:xfrm>
            <a:off x="15468600" y="4076700"/>
            <a:ext cx="1524000" cy="990600"/>
            <a:chOff x="15817850" y="4076700"/>
            <a:chExt cx="1174750" cy="1143000"/>
          </a:xfrm>
        </p:grpSpPr>
        <p:sp>
          <p:nvSpPr>
            <p:cNvPr id="9" name="Left Brace 8">
              <a:extLst>
                <a:ext uri="{FF2B5EF4-FFF2-40B4-BE49-F238E27FC236}">
                  <a16:creationId xmlns:a16="http://schemas.microsoft.com/office/drawing/2014/main" id="{0ED4FC39-BAC0-4CDE-A805-0AA797A2C88C}"/>
                </a:ext>
              </a:extLst>
            </p:cNvPr>
            <p:cNvSpPr/>
            <p:nvPr/>
          </p:nvSpPr>
          <p:spPr>
            <a:xfrm>
              <a:off x="16687800" y="4076700"/>
              <a:ext cx="304800" cy="1143000"/>
            </a:xfrm>
            <a:prstGeom prst="leftBrace">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1">
              <a:extLst>
                <a:ext uri="{FF2B5EF4-FFF2-40B4-BE49-F238E27FC236}">
                  <a16:creationId xmlns:a16="http://schemas.microsoft.com/office/drawing/2014/main" id="{192A1CED-9797-4FE1-92BA-340D3152434B}"/>
                </a:ext>
              </a:extLst>
            </p:cNvPr>
            <p:cNvSpPr txBox="1"/>
            <p:nvPr/>
          </p:nvSpPr>
          <p:spPr>
            <a:xfrm>
              <a:off x="15817850" y="4343400"/>
              <a:ext cx="908050" cy="609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700" dirty="0">
                  <a:solidFill>
                    <a:srgbClr val="00B050"/>
                  </a:solidFill>
                </a:rPr>
                <a:t>~769K</a:t>
              </a:r>
            </a:p>
          </p:txBody>
        </p:sp>
      </p:grpSp>
      <p:grpSp>
        <p:nvGrpSpPr>
          <p:cNvPr id="14" name="Group 13">
            <a:extLst>
              <a:ext uri="{FF2B5EF4-FFF2-40B4-BE49-F238E27FC236}">
                <a16:creationId xmlns:a16="http://schemas.microsoft.com/office/drawing/2014/main" id="{9F9B92CA-A51C-4C67-A3D1-6844C52CDACE}"/>
              </a:ext>
            </a:extLst>
          </p:cNvPr>
          <p:cNvGrpSpPr/>
          <p:nvPr/>
        </p:nvGrpSpPr>
        <p:grpSpPr>
          <a:xfrm>
            <a:off x="16992600" y="3390900"/>
            <a:ext cx="1409419" cy="685800"/>
            <a:chOff x="16992600" y="3390900"/>
            <a:chExt cx="1409419" cy="685800"/>
          </a:xfrm>
        </p:grpSpPr>
        <p:sp>
          <p:nvSpPr>
            <p:cNvPr id="12" name="Right Brace 11">
              <a:extLst>
                <a:ext uri="{FF2B5EF4-FFF2-40B4-BE49-F238E27FC236}">
                  <a16:creationId xmlns:a16="http://schemas.microsoft.com/office/drawing/2014/main" id="{7C7B1F90-4C53-4A9E-987C-E5F61520BDB4}"/>
                </a:ext>
              </a:extLst>
            </p:cNvPr>
            <p:cNvSpPr/>
            <p:nvPr/>
          </p:nvSpPr>
          <p:spPr>
            <a:xfrm>
              <a:off x="16992600" y="3390900"/>
              <a:ext cx="228600" cy="685800"/>
            </a:xfrm>
            <a:prstGeom prst="rightBrace">
              <a:avLst/>
            </a:prstGeom>
            <a:ln w="762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C4DAFF46-12B9-4662-BF2A-86AF50DDD675}"/>
                </a:ext>
              </a:extLst>
            </p:cNvPr>
            <p:cNvSpPr txBox="1"/>
            <p:nvPr/>
          </p:nvSpPr>
          <p:spPr>
            <a:xfrm>
              <a:off x="17213711" y="3479884"/>
              <a:ext cx="1188308" cy="507831"/>
            </a:xfrm>
            <a:prstGeom prst="rect">
              <a:avLst/>
            </a:prstGeom>
            <a:noFill/>
          </p:spPr>
          <p:txBody>
            <a:bodyPr wrap="square" rtlCol="0">
              <a:spAutoFit/>
            </a:bodyPr>
            <a:lstStyle/>
            <a:p>
              <a:r>
                <a:rPr lang="en-US" dirty="0">
                  <a:solidFill>
                    <a:schemeClr val="accent5"/>
                  </a:solidFill>
                </a:rPr>
                <a:t>~568K</a:t>
              </a:r>
            </a:p>
          </p:txBody>
        </p:sp>
      </p:grpSp>
    </p:spTree>
    <p:extLst>
      <p:ext uri="{BB962C8B-B14F-4D97-AF65-F5344CB8AC3E}">
        <p14:creationId xmlns:p14="http://schemas.microsoft.com/office/powerpoint/2010/main" val="1519779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C02-ED1D-4B60-A0A6-C9C909FA3B47}"/>
              </a:ext>
            </a:extLst>
          </p:cNvPr>
          <p:cNvSpPr>
            <a:spLocks noGrp="1"/>
          </p:cNvSpPr>
          <p:nvPr>
            <p:ph type="title"/>
          </p:nvPr>
        </p:nvSpPr>
        <p:spPr>
          <a:xfrm>
            <a:off x="1358026" y="809737"/>
            <a:ext cx="16777574" cy="715581"/>
          </a:xfrm>
        </p:spPr>
        <p:txBody>
          <a:bodyPr/>
          <a:lstStyle/>
          <a:p>
            <a:r>
              <a:rPr lang="en-US" dirty="0">
                <a:solidFill>
                  <a:schemeClr val="bg1"/>
                </a:solidFill>
              </a:rPr>
              <a:t>COVID numbers finally </a:t>
            </a:r>
            <a:r>
              <a:rPr lang="en-US" dirty="0"/>
              <a:t>coming down for spring lull</a:t>
            </a:r>
          </a:p>
        </p:txBody>
      </p:sp>
      <p:graphicFrame>
        <p:nvGraphicFramePr>
          <p:cNvPr id="5" name="Chart 4">
            <a:extLst>
              <a:ext uri="{FF2B5EF4-FFF2-40B4-BE49-F238E27FC236}">
                <a16:creationId xmlns:a16="http://schemas.microsoft.com/office/drawing/2014/main" id="{8B2EEFAB-6301-437D-9844-E17444CC8CE6}"/>
              </a:ext>
            </a:extLst>
          </p:cNvPr>
          <p:cNvGraphicFramePr>
            <a:graphicFrameLocks/>
          </p:cNvGraphicFramePr>
          <p:nvPr>
            <p:extLst>
              <p:ext uri="{D42A27DB-BD31-4B8C-83A1-F6EECF244321}">
                <p14:modId xmlns:p14="http://schemas.microsoft.com/office/powerpoint/2010/main" val="1748734247"/>
              </p:ext>
            </p:extLst>
          </p:nvPr>
        </p:nvGraphicFramePr>
        <p:xfrm>
          <a:off x="748426" y="1866900"/>
          <a:ext cx="16777574" cy="800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1745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E633A-A8A3-43D3-AB20-C76FD4A28B81}"/>
              </a:ext>
            </a:extLst>
          </p:cNvPr>
          <p:cNvSpPr>
            <a:spLocks noGrp="1"/>
          </p:cNvSpPr>
          <p:nvPr>
            <p:ph type="title"/>
          </p:nvPr>
        </p:nvSpPr>
        <p:spPr>
          <a:xfrm>
            <a:off x="1358026" y="809737"/>
            <a:ext cx="16472774" cy="715581"/>
          </a:xfrm>
        </p:spPr>
        <p:txBody>
          <a:bodyPr/>
          <a:lstStyle/>
          <a:p>
            <a:r>
              <a:rPr lang="en-US" dirty="0"/>
              <a:t>Still a tailwind for demand </a:t>
            </a:r>
            <a:r>
              <a:rPr lang="en-US" dirty="0">
                <a:solidFill>
                  <a:schemeClr val="bg1"/>
                </a:solidFill>
              </a:rPr>
              <a:t>w/rates near historic lows</a:t>
            </a:r>
          </a:p>
        </p:txBody>
      </p:sp>
      <p:graphicFrame>
        <p:nvGraphicFramePr>
          <p:cNvPr id="4" name="Chart 3">
            <a:extLst>
              <a:ext uri="{FF2B5EF4-FFF2-40B4-BE49-F238E27FC236}">
                <a16:creationId xmlns:a16="http://schemas.microsoft.com/office/drawing/2014/main" id="{7F1B3898-F2A2-441E-90AF-3422C0DF3688}"/>
              </a:ext>
            </a:extLst>
          </p:cNvPr>
          <p:cNvGraphicFramePr>
            <a:graphicFrameLocks/>
          </p:cNvGraphicFramePr>
          <p:nvPr>
            <p:extLst>
              <p:ext uri="{D42A27DB-BD31-4B8C-83A1-F6EECF244321}">
                <p14:modId xmlns:p14="http://schemas.microsoft.com/office/powerpoint/2010/main" val="350891610"/>
              </p:ext>
            </p:extLst>
          </p:nvPr>
        </p:nvGraphicFramePr>
        <p:xfrm>
          <a:off x="907613" y="2247900"/>
          <a:ext cx="16472774" cy="72328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4300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3272374" cy="715581"/>
          </a:xfrm>
        </p:spPr>
        <p:txBody>
          <a:bodyPr>
            <a:noAutofit/>
          </a:bodyPr>
          <a:lstStyle/>
          <a:p>
            <a:r>
              <a:rPr lang="en-US" dirty="0"/>
              <a:t>We need to keep buyers’ </a:t>
            </a:r>
            <a:r>
              <a:rPr lang="en-US" dirty="0">
                <a:solidFill>
                  <a:schemeClr val="bg1"/>
                </a:solidFill>
              </a:rPr>
              <a:t>eyes on the prize</a:t>
            </a:r>
          </a:p>
        </p:txBody>
      </p:sp>
      <p:graphicFrame>
        <p:nvGraphicFramePr>
          <p:cNvPr id="4" name="Chart 3"/>
          <p:cNvGraphicFramePr/>
          <p:nvPr/>
        </p:nvGraphicFramePr>
        <p:xfrm>
          <a:off x="1228471" y="2781300"/>
          <a:ext cx="15459329" cy="579611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4"/>
          <p:cNvSpPr txBox="1">
            <a:spLocks noChangeArrowheads="1"/>
          </p:cNvSpPr>
          <p:nvPr/>
        </p:nvSpPr>
        <p:spPr bwMode="auto">
          <a:xfrm>
            <a:off x="928116" y="8694242"/>
            <a:ext cx="112014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2100" dirty="0">
                <a:solidFill>
                  <a:schemeClr val="bg1"/>
                </a:solidFill>
                <a:latin typeface="+mj-lt"/>
              </a:rPr>
              <a:t>Q. What was the net cash gain or net loss to the seller as a result of this sale?</a:t>
            </a:r>
          </a:p>
        </p:txBody>
      </p:sp>
      <p:sp>
        <p:nvSpPr>
          <p:cNvPr id="7" name="Slide Number Placeholder 2">
            <a:extLst>
              <a:ext uri="{FF2B5EF4-FFF2-40B4-BE49-F238E27FC236}">
                <a16:creationId xmlns:a16="http://schemas.microsoft.com/office/drawing/2014/main" id="{3982FA68-3747-4825-A64E-FCB152C93298}"/>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a:t>
            </a:r>
            <a:r>
              <a:rPr lang="en-US" sz="1800" dirty="0">
                <a:solidFill>
                  <a:schemeClr val="accent1"/>
                </a:solidFill>
              </a:rPr>
              <a:t>2021 Housing Market Survey</a:t>
            </a:r>
            <a:endParaRPr lang="en-US" sz="1800" dirty="0">
              <a:solidFill>
                <a:schemeClr val="accent1"/>
              </a:solidFill>
              <a:latin typeface="Century Gothic" panose="020B0502020202020204" pitchFamily="34" charset="0"/>
            </a:endParaRPr>
          </a:p>
          <a:p>
            <a:pPr defTabSz="914354"/>
            <a:r>
              <a:rPr lang="en-US" sz="1800" dirty="0">
                <a:solidFill>
                  <a:schemeClr val="accent1"/>
                </a:solidFill>
                <a:latin typeface="Century Gothic" panose="020B0502020202020204" pitchFamily="34" charset="0"/>
              </a:rPr>
              <a:t>SOURCE: </a:t>
            </a:r>
            <a:r>
              <a:rPr lang="en-US" sz="1800" dirty="0">
                <a:solidFill>
                  <a:schemeClr val="accent1"/>
                </a:solidFill>
              </a:rPr>
              <a:t>CALIFORNIA ASSOCIATION OF REALTORS® </a:t>
            </a:r>
          </a:p>
        </p:txBody>
      </p:sp>
      <p:sp>
        <p:nvSpPr>
          <p:cNvPr id="9" name="Slide Number Placeholder 2">
            <a:extLst>
              <a:ext uri="{FF2B5EF4-FFF2-40B4-BE49-F238E27FC236}">
                <a16:creationId xmlns:a16="http://schemas.microsoft.com/office/drawing/2014/main" id="{9CFE026A-9F66-4706-BC67-6A94E983E5B8}"/>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52</a:t>
            </a:fld>
            <a:endParaRPr dirty="0"/>
          </a:p>
        </p:txBody>
      </p:sp>
    </p:spTree>
    <p:extLst>
      <p:ext uri="{BB962C8B-B14F-4D97-AF65-F5344CB8AC3E}">
        <p14:creationId xmlns:p14="http://schemas.microsoft.com/office/powerpoint/2010/main" val="130230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a:t>U.S. economic outlook</a:t>
            </a:r>
          </a:p>
        </p:txBody>
      </p:sp>
      <p:graphicFrame>
        <p:nvGraphicFramePr>
          <p:cNvPr id="3" name="Table 2"/>
          <p:cNvGraphicFramePr>
            <a:graphicFrameLocks noGrp="1"/>
          </p:cNvGraphicFramePr>
          <p:nvPr/>
        </p:nvGraphicFramePr>
        <p:xfrm>
          <a:off x="1358026" y="2349595"/>
          <a:ext cx="15405972" cy="5384865"/>
        </p:xfrm>
        <a:graphic>
          <a:graphicData uri="http://schemas.openxmlformats.org/drawingml/2006/table">
            <a:tbl>
              <a:tblPr firstRow="1" bandRow="1">
                <a:tableStyleId>{5C22544A-7EE6-4342-B048-85BDC9FD1C3A}</a:tableStyleId>
              </a:tblPr>
              <a:tblGrid>
                <a:gridCol w="5521552">
                  <a:extLst>
                    <a:ext uri="{9D8B030D-6E8A-4147-A177-3AD203B41FA5}">
                      <a16:colId xmlns:a16="http://schemas.microsoft.com/office/drawing/2014/main" val="3976965759"/>
                    </a:ext>
                  </a:extLst>
                </a:gridCol>
                <a:gridCol w="1412060">
                  <a:extLst>
                    <a:ext uri="{9D8B030D-6E8A-4147-A177-3AD203B41FA5}">
                      <a16:colId xmlns:a16="http://schemas.microsoft.com/office/drawing/2014/main" val="3724716251"/>
                    </a:ext>
                  </a:extLst>
                </a:gridCol>
                <a:gridCol w="1412060">
                  <a:extLst>
                    <a:ext uri="{9D8B030D-6E8A-4147-A177-3AD203B41FA5}">
                      <a16:colId xmlns:a16="http://schemas.microsoft.com/office/drawing/2014/main" val="2948368369"/>
                    </a:ext>
                  </a:extLst>
                </a:gridCol>
                <a:gridCol w="1412060">
                  <a:extLst>
                    <a:ext uri="{9D8B030D-6E8A-4147-A177-3AD203B41FA5}">
                      <a16:colId xmlns:a16="http://schemas.microsoft.com/office/drawing/2014/main" val="786140171"/>
                    </a:ext>
                  </a:extLst>
                </a:gridCol>
                <a:gridCol w="1412060">
                  <a:extLst>
                    <a:ext uri="{9D8B030D-6E8A-4147-A177-3AD203B41FA5}">
                      <a16:colId xmlns:a16="http://schemas.microsoft.com/office/drawing/2014/main" val="1013595023"/>
                    </a:ext>
                  </a:extLst>
                </a:gridCol>
                <a:gridCol w="1412060">
                  <a:extLst>
                    <a:ext uri="{9D8B030D-6E8A-4147-A177-3AD203B41FA5}">
                      <a16:colId xmlns:a16="http://schemas.microsoft.com/office/drawing/2014/main" val="88127843"/>
                    </a:ext>
                  </a:extLst>
                </a:gridCol>
                <a:gridCol w="1412060">
                  <a:extLst>
                    <a:ext uri="{9D8B030D-6E8A-4147-A177-3AD203B41FA5}">
                      <a16:colId xmlns:a16="http://schemas.microsoft.com/office/drawing/2014/main" val="971111213"/>
                    </a:ext>
                  </a:extLst>
                </a:gridCol>
                <a:gridCol w="1412060">
                  <a:extLst>
                    <a:ext uri="{9D8B030D-6E8A-4147-A177-3AD203B41FA5}">
                      <a16:colId xmlns:a16="http://schemas.microsoft.com/office/drawing/2014/main" val="976477892"/>
                    </a:ext>
                  </a:extLst>
                </a:gridCol>
              </a:tblGrid>
              <a:tr h="859224">
                <a:tc>
                  <a:txBody>
                    <a:bodyPr/>
                    <a:lstStyle/>
                    <a:p>
                      <a:pPr algn="l" fontAlgn="ctr"/>
                      <a:r>
                        <a:rPr lang="en-US" sz="2700" u="none" strike="noStrike" dirty="0">
                          <a:effectLst/>
                        </a:rPr>
                        <a:t> </a:t>
                      </a:r>
                      <a:endParaRPr lang="en-US" sz="2700" b="1" i="0" u="none" strike="noStrike" dirty="0">
                        <a:solidFill>
                          <a:srgbClr val="FFFFFF"/>
                        </a:solidFill>
                        <a:effectLst/>
                        <a:latin typeface="Century Gothic" panose="020B0502020202020204" pitchFamily="34" charset="0"/>
                      </a:endParaRPr>
                    </a:p>
                  </a:txBody>
                  <a:tcPr marL="11430" marR="11430" marT="11430" marB="0" anchor="ctr"/>
                </a:tc>
                <a:tc>
                  <a:txBody>
                    <a:bodyPr/>
                    <a:lstStyle/>
                    <a:p>
                      <a:pPr algn="ctr" fontAlgn="ctr"/>
                      <a:r>
                        <a:rPr lang="en-US" sz="2400" u="none" strike="noStrike" dirty="0">
                          <a:effectLst/>
                        </a:rPr>
                        <a:t>2016</a:t>
                      </a:r>
                      <a:endParaRPr lang="en-US" sz="2400" b="1" i="0" u="none" strike="noStrike" dirty="0">
                        <a:solidFill>
                          <a:schemeClr val="bg1"/>
                        </a:solidFill>
                        <a:effectLst/>
                        <a:latin typeface="Century Gothic" panose="020B0502020202020204" pitchFamily="34" charset="0"/>
                      </a:endParaRPr>
                    </a:p>
                  </a:txBody>
                  <a:tcPr marL="11430" marR="11430" marT="11430" marB="0" anchor="ctr"/>
                </a:tc>
                <a:tc>
                  <a:txBody>
                    <a:bodyPr/>
                    <a:lstStyle/>
                    <a:p>
                      <a:pPr algn="ctr" fontAlgn="ctr"/>
                      <a:r>
                        <a:rPr lang="en-US" sz="2400" u="none" strike="noStrike" dirty="0">
                          <a:effectLst/>
                        </a:rPr>
                        <a:t>2017</a:t>
                      </a:r>
                      <a:endParaRPr lang="en-US" sz="2400" b="1" i="0" u="none" strike="noStrike" dirty="0">
                        <a:solidFill>
                          <a:schemeClr val="bg1"/>
                        </a:solidFill>
                        <a:effectLst/>
                        <a:latin typeface="Century Gothic" panose="020B0502020202020204" pitchFamily="34" charset="0"/>
                      </a:endParaRPr>
                    </a:p>
                  </a:txBody>
                  <a:tcPr marL="11430" marR="11430" marT="11430" marB="0" anchor="ctr"/>
                </a:tc>
                <a:tc>
                  <a:txBody>
                    <a:bodyPr/>
                    <a:lstStyle/>
                    <a:p>
                      <a:pPr algn="ctr" fontAlgn="ctr"/>
                      <a:r>
                        <a:rPr lang="en-US" sz="2400" u="none" strike="noStrike" dirty="0">
                          <a:effectLst/>
                        </a:rPr>
                        <a:t>2018</a:t>
                      </a:r>
                      <a:endParaRPr lang="en-US" sz="2400" b="1" i="0" u="none" strike="noStrike" dirty="0">
                        <a:solidFill>
                          <a:schemeClr val="bg1"/>
                        </a:solidFill>
                        <a:effectLst/>
                        <a:latin typeface="Century Gothic" panose="020B0502020202020204" pitchFamily="34" charset="0"/>
                      </a:endParaRPr>
                    </a:p>
                  </a:txBody>
                  <a:tcPr marL="11430" marR="11430" marT="11430" marB="0" anchor="ctr"/>
                </a:tc>
                <a:tc>
                  <a:txBody>
                    <a:bodyPr/>
                    <a:lstStyle/>
                    <a:p>
                      <a:pPr algn="ctr" fontAlgn="ctr"/>
                      <a:r>
                        <a:rPr lang="en-US" sz="2400" u="none" strike="noStrike" dirty="0">
                          <a:effectLst/>
                        </a:rPr>
                        <a:t>2019</a:t>
                      </a:r>
                      <a:endParaRPr lang="en-US" sz="2400" b="1" i="0" u="none" strike="noStrike" dirty="0">
                        <a:solidFill>
                          <a:schemeClr val="bg1"/>
                        </a:solidFill>
                        <a:effectLst/>
                        <a:latin typeface="Century Gothic" panose="020B0502020202020204" pitchFamily="34" charset="0"/>
                      </a:endParaRPr>
                    </a:p>
                  </a:txBody>
                  <a:tcPr marL="11430" marR="11430" marT="11430" marB="0" anchor="ctr"/>
                </a:tc>
                <a:tc>
                  <a:txBody>
                    <a:bodyPr/>
                    <a:lstStyle/>
                    <a:p>
                      <a:pPr algn="ctr" fontAlgn="ctr"/>
                      <a:r>
                        <a:rPr lang="en-US" sz="2400" u="none" strike="noStrike" dirty="0">
                          <a:effectLst/>
                        </a:rPr>
                        <a:t>2020</a:t>
                      </a:r>
                      <a:endParaRPr lang="en-US" sz="2400" b="1" i="0" u="none" strike="noStrike" dirty="0">
                        <a:solidFill>
                          <a:schemeClr val="bg1"/>
                        </a:solidFill>
                        <a:effectLst/>
                        <a:latin typeface="Century Gothic" panose="020B0502020202020204" pitchFamily="34" charset="0"/>
                      </a:endParaRPr>
                    </a:p>
                  </a:txBody>
                  <a:tcPr marL="11430" marR="11430" marT="11430" marB="0" anchor="ctr"/>
                </a:tc>
                <a:tc>
                  <a:txBody>
                    <a:bodyPr/>
                    <a:lstStyle/>
                    <a:p>
                      <a:pPr algn="ctr" fontAlgn="ctr"/>
                      <a:r>
                        <a:rPr lang="en-US" sz="2400" u="none" strike="noStrike" dirty="0">
                          <a:effectLst/>
                        </a:rPr>
                        <a:t>2021p</a:t>
                      </a:r>
                      <a:endParaRPr lang="en-US" sz="2400" b="1" i="0" u="none" strike="noStrike" dirty="0">
                        <a:solidFill>
                          <a:schemeClr val="bg1"/>
                        </a:solidFill>
                        <a:effectLst/>
                        <a:latin typeface="Century Gothic" panose="020B0502020202020204" pitchFamily="34" charset="0"/>
                      </a:endParaRPr>
                    </a:p>
                  </a:txBody>
                  <a:tcPr marL="11430" marR="11430" marT="11430" marB="0" anchor="ctr"/>
                </a:tc>
                <a:tc>
                  <a:txBody>
                    <a:bodyPr/>
                    <a:lstStyle/>
                    <a:p>
                      <a:pPr algn="ctr" fontAlgn="ctr"/>
                      <a:r>
                        <a:rPr lang="en-US" sz="2400" u="none" strike="noStrike" dirty="0">
                          <a:effectLst/>
                        </a:rPr>
                        <a:t>2022f</a:t>
                      </a:r>
                      <a:endParaRPr lang="en-US" sz="2400" b="1" i="0" u="none" strike="noStrike" dirty="0">
                        <a:solidFill>
                          <a:schemeClr val="bg1"/>
                        </a:solidFill>
                        <a:effectLst/>
                        <a:latin typeface="Century Gothic" panose="020B0502020202020204" pitchFamily="34" charset="0"/>
                      </a:endParaRPr>
                    </a:p>
                  </a:txBody>
                  <a:tcPr marL="11430" marR="11430" marT="11430" marB="0" anchor="ctr"/>
                </a:tc>
                <a:extLst>
                  <a:ext uri="{0D108BD9-81ED-4DB2-BD59-A6C34878D82A}">
                    <a16:rowId xmlns:a16="http://schemas.microsoft.com/office/drawing/2014/main" val="1524469527"/>
                  </a:ext>
                </a:extLst>
              </a:tr>
              <a:tr h="859224">
                <a:tc>
                  <a:txBody>
                    <a:bodyPr/>
                    <a:lstStyle/>
                    <a:p>
                      <a:pPr algn="l" fontAlgn="b"/>
                      <a:r>
                        <a:rPr lang="en-US" sz="2400" u="none" strike="noStrike" dirty="0">
                          <a:effectLst/>
                        </a:rPr>
                        <a:t>US GDP</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1.6%</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2.3%</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3.0%</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2.2%</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-3.5%</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5.7%</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3.8%</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extLst>
                  <a:ext uri="{0D108BD9-81ED-4DB2-BD59-A6C34878D82A}">
                    <a16:rowId xmlns:a16="http://schemas.microsoft.com/office/drawing/2014/main" val="1319677671"/>
                  </a:ext>
                </a:extLst>
              </a:tr>
              <a:tr h="865110">
                <a:tc>
                  <a:txBody>
                    <a:bodyPr/>
                    <a:lstStyle/>
                    <a:p>
                      <a:pPr algn="l" fontAlgn="b"/>
                      <a:r>
                        <a:rPr lang="en-US" sz="2400" u="none" strike="noStrike" dirty="0">
                          <a:effectLst/>
                        </a:rPr>
                        <a:t>Nonfarm Job Growth</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1.8%</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1.6%</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1.6%</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1.3%</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-5.7%</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3.7%</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2.8%</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extLst>
                  <a:ext uri="{0D108BD9-81ED-4DB2-BD59-A6C34878D82A}">
                    <a16:rowId xmlns:a16="http://schemas.microsoft.com/office/drawing/2014/main" val="1434337953"/>
                  </a:ext>
                </a:extLst>
              </a:tr>
              <a:tr h="865110">
                <a:tc>
                  <a:txBody>
                    <a:bodyPr/>
                    <a:lstStyle/>
                    <a:p>
                      <a:pPr algn="l" fontAlgn="b"/>
                      <a:r>
                        <a:rPr lang="en-US" sz="2400" u="none" strike="noStrike" dirty="0">
                          <a:effectLst/>
                        </a:rPr>
                        <a:t>Unemployment</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4.9%</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4.4%</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3.9%</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3.7%</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8.1%</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5.4%</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3.8%</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extLst>
                  <a:ext uri="{0D108BD9-81ED-4DB2-BD59-A6C34878D82A}">
                    <a16:rowId xmlns:a16="http://schemas.microsoft.com/office/drawing/2014/main" val="1816198542"/>
                  </a:ext>
                </a:extLst>
              </a:tr>
              <a:tr h="859224">
                <a:tc>
                  <a:txBody>
                    <a:bodyPr/>
                    <a:lstStyle/>
                    <a:p>
                      <a:pPr algn="l" fontAlgn="b"/>
                      <a:r>
                        <a:rPr lang="en-US" sz="2400" u="none" strike="noStrike">
                          <a:effectLst/>
                        </a:rPr>
                        <a:t>CPI</a:t>
                      </a:r>
                      <a:endParaRPr lang="en-US" sz="2400" b="0" i="0" u="none" strike="noStrike">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1.4%</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2.1%</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2.4%</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1.8%</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1.2%</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4.7%</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4.3%</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extLst>
                  <a:ext uri="{0D108BD9-81ED-4DB2-BD59-A6C34878D82A}">
                    <a16:rowId xmlns:a16="http://schemas.microsoft.com/office/drawing/2014/main" val="3217234252"/>
                  </a:ext>
                </a:extLst>
              </a:tr>
              <a:tr h="1076973">
                <a:tc>
                  <a:txBody>
                    <a:bodyPr/>
                    <a:lstStyle/>
                    <a:p>
                      <a:pPr algn="l" fontAlgn="b"/>
                      <a:r>
                        <a:rPr lang="en-US" sz="2400" u="none" strike="noStrike">
                          <a:effectLst/>
                        </a:rPr>
                        <a:t>Real Disposable Income, % Change</a:t>
                      </a:r>
                      <a:endParaRPr lang="en-US" sz="2400" b="0" i="0" u="none" strike="noStrike">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2.7%</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2.9%</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4.0%</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2.9%</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5.8%</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2.1%</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tc>
                  <a:txBody>
                    <a:bodyPr/>
                    <a:lstStyle/>
                    <a:p>
                      <a:pPr algn="ctr" fontAlgn="b"/>
                      <a:r>
                        <a:rPr lang="en-US" sz="2400" u="none" strike="noStrike" dirty="0">
                          <a:effectLst/>
                        </a:rPr>
                        <a:t>-3.1%</a:t>
                      </a:r>
                      <a:endParaRPr lang="en-US" sz="2400" b="0" i="0" u="none" strike="noStrike" dirty="0">
                        <a:solidFill>
                          <a:srgbClr val="000000"/>
                        </a:solidFill>
                        <a:effectLst/>
                        <a:latin typeface="Century Gothic" panose="020B0502020202020204" pitchFamily="34" charset="0"/>
                      </a:endParaRPr>
                    </a:p>
                  </a:txBody>
                  <a:tcPr marL="14288" marR="14288" marT="14288" marB="0" anchor="ctr"/>
                </a:tc>
                <a:extLst>
                  <a:ext uri="{0D108BD9-81ED-4DB2-BD59-A6C34878D82A}">
                    <a16:rowId xmlns:a16="http://schemas.microsoft.com/office/drawing/2014/main" val="3759603397"/>
                  </a:ext>
                </a:extLst>
              </a:tr>
            </a:tbl>
          </a:graphicData>
        </a:graphic>
      </p:graphicFrame>
      <p:sp>
        <p:nvSpPr>
          <p:cNvPr id="6" name="Slide Number Placeholder 2">
            <a:extLst>
              <a:ext uri="{FF2B5EF4-FFF2-40B4-BE49-F238E27FC236}">
                <a16:creationId xmlns:a16="http://schemas.microsoft.com/office/drawing/2014/main" id="{7D222BB3-6E03-443D-80B0-B1AD1FA940DC}"/>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53</a:t>
            </a:fld>
            <a:endParaRPr dirty="0"/>
          </a:p>
        </p:txBody>
      </p:sp>
    </p:spTree>
    <p:extLst>
      <p:ext uri="{BB962C8B-B14F-4D97-AF65-F5344CB8AC3E}">
        <p14:creationId xmlns:p14="http://schemas.microsoft.com/office/powerpoint/2010/main" val="32495895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a:t>Californi</a:t>
            </a:r>
            <a:r>
              <a:rPr lang="en-US" dirty="0"/>
              <a:t>a </a:t>
            </a:r>
            <a:r>
              <a:rPr lang="en-US" sz="4500" b="1" dirty="0"/>
              <a:t>economic outlook</a:t>
            </a:r>
          </a:p>
        </p:txBody>
      </p:sp>
      <p:sp>
        <p:nvSpPr>
          <p:cNvPr id="5" name="Text Box 2"/>
          <p:cNvSpPr txBox="1">
            <a:spLocks noChangeArrowheads="1"/>
          </p:cNvSpPr>
          <p:nvPr/>
        </p:nvSpPr>
        <p:spPr bwMode="auto">
          <a:xfrm>
            <a:off x="264734" y="9388486"/>
            <a:ext cx="6035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defRPr/>
            </a:pPr>
            <a:r>
              <a:rPr lang="en-US" sz="1800" dirty="0">
                <a:solidFill>
                  <a:prstClr val="white"/>
                </a:solidFill>
                <a:latin typeface="Century Gothic" panose="020B0502020202020204" pitchFamily="34" charset="0"/>
              </a:rPr>
              <a:t>SERIES: U.S. Economic Outlook</a:t>
            </a:r>
          </a:p>
          <a:p>
            <a:pPr>
              <a:defRPr/>
            </a:pPr>
            <a:r>
              <a:rPr lang="en-US" sz="1800" dirty="0">
                <a:solidFill>
                  <a:prstClr val="white"/>
                </a:solidFill>
                <a:latin typeface="Century Gothic" panose="020B0502020202020204" pitchFamily="34" charset="0"/>
              </a:rPr>
              <a:t>SOURCE:  CALIFORNIA ASSOCIATION OF REALTORS® </a:t>
            </a:r>
          </a:p>
        </p:txBody>
      </p:sp>
      <p:sp>
        <p:nvSpPr>
          <p:cNvPr id="6" name="Slide Number Placeholder 2">
            <a:extLst>
              <a:ext uri="{FF2B5EF4-FFF2-40B4-BE49-F238E27FC236}">
                <a16:creationId xmlns:a16="http://schemas.microsoft.com/office/drawing/2014/main" id="{7D222BB3-6E03-443D-80B0-B1AD1FA940DC}"/>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54</a:t>
            </a:fld>
            <a:endParaRPr dirty="0"/>
          </a:p>
        </p:txBody>
      </p:sp>
      <p:graphicFrame>
        <p:nvGraphicFramePr>
          <p:cNvPr id="7" name="Table 6">
            <a:extLst>
              <a:ext uri="{FF2B5EF4-FFF2-40B4-BE49-F238E27FC236}">
                <a16:creationId xmlns:a16="http://schemas.microsoft.com/office/drawing/2014/main" id="{604DF708-B13A-4A03-AE53-BC63931391D1}"/>
              </a:ext>
            </a:extLst>
          </p:cNvPr>
          <p:cNvGraphicFramePr>
            <a:graphicFrameLocks noGrp="1"/>
          </p:cNvGraphicFramePr>
          <p:nvPr/>
        </p:nvGraphicFramePr>
        <p:xfrm>
          <a:off x="1358026" y="2476500"/>
          <a:ext cx="15558373" cy="5181600"/>
        </p:xfrm>
        <a:graphic>
          <a:graphicData uri="http://schemas.openxmlformats.org/drawingml/2006/table">
            <a:tbl>
              <a:tblPr firstRow="1" bandRow="1">
                <a:tableStyleId>{5C22544A-7EE6-4342-B048-85BDC9FD1C3A}</a:tableStyleId>
              </a:tblPr>
              <a:tblGrid>
                <a:gridCol w="5409570">
                  <a:extLst>
                    <a:ext uri="{9D8B030D-6E8A-4147-A177-3AD203B41FA5}">
                      <a16:colId xmlns:a16="http://schemas.microsoft.com/office/drawing/2014/main" val="3976965759"/>
                    </a:ext>
                  </a:extLst>
                </a:gridCol>
                <a:gridCol w="1449829">
                  <a:extLst>
                    <a:ext uri="{9D8B030D-6E8A-4147-A177-3AD203B41FA5}">
                      <a16:colId xmlns:a16="http://schemas.microsoft.com/office/drawing/2014/main" val="3724716251"/>
                    </a:ext>
                  </a:extLst>
                </a:gridCol>
                <a:gridCol w="1449829">
                  <a:extLst>
                    <a:ext uri="{9D8B030D-6E8A-4147-A177-3AD203B41FA5}">
                      <a16:colId xmlns:a16="http://schemas.microsoft.com/office/drawing/2014/main" val="2948368369"/>
                    </a:ext>
                  </a:extLst>
                </a:gridCol>
                <a:gridCol w="1449829">
                  <a:extLst>
                    <a:ext uri="{9D8B030D-6E8A-4147-A177-3AD203B41FA5}">
                      <a16:colId xmlns:a16="http://schemas.microsoft.com/office/drawing/2014/main" val="786140171"/>
                    </a:ext>
                  </a:extLst>
                </a:gridCol>
                <a:gridCol w="1449829">
                  <a:extLst>
                    <a:ext uri="{9D8B030D-6E8A-4147-A177-3AD203B41FA5}">
                      <a16:colId xmlns:a16="http://schemas.microsoft.com/office/drawing/2014/main" val="1013595023"/>
                    </a:ext>
                  </a:extLst>
                </a:gridCol>
                <a:gridCol w="1449829">
                  <a:extLst>
                    <a:ext uri="{9D8B030D-6E8A-4147-A177-3AD203B41FA5}">
                      <a16:colId xmlns:a16="http://schemas.microsoft.com/office/drawing/2014/main" val="4050635015"/>
                    </a:ext>
                  </a:extLst>
                </a:gridCol>
                <a:gridCol w="1449829">
                  <a:extLst>
                    <a:ext uri="{9D8B030D-6E8A-4147-A177-3AD203B41FA5}">
                      <a16:colId xmlns:a16="http://schemas.microsoft.com/office/drawing/2014/main" val="2301814809"/>
                    </a:ext>
                  </a:extLst>
                </a:gridCol>
                <a:gridCol w="1449829">
                  <a:extLst>
                    <a:ext uri="{9D8B030D-6E8A-4147-A177-3AD203B41FA5}">
                      <a16:colId xmlns:a16="http://schemas.microsoft.com/office/drawing/2014/main" val="1386245161"/>
                    </a:ext>
                  </a:extLst>
                </a:gridCol>
              </a:tblGrid>
              <a:tr h="1033488">
                <a:tc>
                  <a:txBody>
                    <a:bodyPr/>
                    <a:lstStyle/>
                    <a:p>
                      <a:pPr algn="l" fontAlgn="ctr"/>
                      <a:r>
                        <a:rPr lang="en-US" sz="2400" u="none" strike="noStrike" dirty="0">
                          <a:effectLst/>
                        </a:rPr>
                        <a:t> </a:t>
                      </a:r>
                      <a:endParaRPr lang="en-US" sz="2400" b="1" i="0" u="none" strike="noStrike" dirty="0">
                        <a:solidFill>
                          <a:srgbClr val="FFFFFF"/>
                        </a:solidFill>
                        <a:effectLst/>
                        <a:latin typeface="Century Gothic" panose="020B0502020202020204" pitchFamily="34" charset="0"/>
                      </a:endParaRPr>
                    </a:p>
                  </a:txBody>
                  <a:tcPr marL="7620" marR="7620" marT="7620" marB="0" anchor="ctr"/>
                </a:tc>
                <a:tc>
                  <a:txBody>
                    <a:bodyPr/>
                    <a:lstStyle/>
                    <a:p>
                      <a:pPr algn="ctr" fontAlgn="ctr"/>
                      <a:r>
                        <a:rPr lang="en-US" sz="2400" u="none" strike="noStrike" dirty="0">
                          <a:effectLst/>
                        </a:rPr>
                        <a:t>2016</a:t>
                      </a:r>
                      <a:endParaRPr lang="en-US" sz="2400" b="1" i="0" u="none" strike="noStrike" dirty="0">
                        <a:solidFill>
                          <a:schemeClr val="bg1"/>
                        </a:solidFill>
                        <a:effectLst/>
                        <a:latin typeface="Century Gothic" panose="020B0502020202020204" pitchFamily="34" charset="0"/>
                      </a:endParaRPr>
                    </a:p>
                  </a:txBody>
                  <a:tcPr marL="7620" marR="7620" marT="7620" marB="0" anchor="ctr"/>
                </a:tc>
                <a:tc>
                  <a:txBody>
                    <a:bodyPr/>
                    <a:lstStyle/>
                    <a:p>
                      <a:pPr algn="ctr" fontAlgn="ctr"/>
                      <a:r>
                        <a:rPr lang="en-US" sz="2400" u="none" strike="noStrike" dirty="0">
                          <a:effectLst/>
                        </a:rPr>
                        <a:t>2017</a:t>
                      </a:r>
                      <a:endParaRPr lang="en-US" sz="2400" b="1" i="0" u="none" strike="noStrike" dirty="0">
                        <a:solidFill>
                          <a:schemeClr val="bg1"/>
                        </a:solidFill>
                        <a:effectLst/>
                        <a:latin typeface="Century Gothic" panose="020B0502020202020204" pitchFamily="34" charset="0"/>
                      </a:endParaRPr>
                    </a:p>
                  </a:txBody>
                  <a:tcPr marL="7620" marR="7620" marT="7620" marB="0" anchor="ctr"/>
                </a:tc>
                <a:tc>
                  <a:txBody>
                    <a:bodyPr/>
                    <a:lstStyle/>
                    <a:p>
                      <a:pPr algn="ctr" fontAlgn="ctr"/>
                      <a:r>
                        <a:rPr lang="en-US" sz="2400" u="none" strike="noStrike" dirty="0">
                          <a:effectLst/>
                        </a:rPr>
                        <a:t>2018</a:t>
                      </a:r>
                      <a:endParaRPr lang="en-US" sz="2400" b="1" i="0" u="none" strike="noStrike" dirty="0">
                        <a:solidFill>
                          <a:schemeClr val="bg1"/>
                        </a:solidFill>
                        <a:effectLst/>
                        <a:latin typeface="Century Gothic" panose="020B0502020202020204" pitchFamily="34" charset="0"/>
                      </a:endParaRPr>
                    </a:p>
                  </a:txBody>
                  <a:tcPr marL="7620" marR="7620" marT="7620" marB="0" anchor="ctr"/>
                </a:tc>
                <a:tc>
                  <a:txBody>
                    <a:bodyPr/>
                    <a:lstStyle/>
                    <a:p>
                      <a:pPr algn="ctr" fontAlgn="ctr"/>
                      <a:r>
                        <a:rPr lang="en-US" sz="2400" u="none" strike="noStrike" dirty="0">
                          <a:effectLst/>
                        </a:rPr>
                        <a:t>2019</a:t>
                      </a:r>
                      <a:endParaRPr lang="en-US" sz="2400" b="1" i="0" u="none" strike="noStrike" dirty="0">
                        <a:solidFill>
                          <a:schemeClr val="bg1"/>
                        </a:solidFill>
                        <a:effectLst/>
                        <a:latin typeface="Century Gothic" panose="020B0502020202020204" pitchFamily="34" charset="0"/>
                      </a:endParaRPr>
                    </a:p>
                  </a:txBody>
                  <a:tcPr marL="7620" marR="7620" marT="7620" marB="0" anchor="ctr"/>
                </a:tc>
                <a:tc>
                  <a:txBody>
                    <a:bodyPr/>
                    <a:lstStyle/>
                    <a:p>
                      <a:pPr algn="ctr" fontAlgn="ctr"/>
                      <a:r>
                        <a:rPr lang="en-US" sz="2400" u="none" strike="noStrike" dirty="0">
                          <a:effectLst/>
                        </a:rPr>
                        <a:t>2020</a:t>
                      </a:r>
                      <a:endParaRPr lang="en-US" sz="2400" b="1" i="0" u="none" strike="noStrike" dirty="0">
                        <a:solidFill>
                          <a:schemeClr val="bg1"/>
                        </a:solidFill>
                        <a:effectLst/>
                        <a:latin typeface="Century Gothic" panose="020B0502020202020204" pitchFamily="34" charset="0"/>
                      </a:endParaRPr>
                    </a:p>
                  </a:txBody>
                  <a:tcPr marL="7620" marR="7620" marT="7620" marB="0" anchor="ctr"/>
                </a:tc>
                <a:tc>
                  <a:txBody>
                    <a:bodyPr/>
                    <a:lstStyle/>
                    <a:p>
                      <a:pPr algn="ctr" fontAlgn="ctr"/>
                      <a:r>
                        <a:rPr lang="en-US" sz="2400" u="none" strike="noStrike" dirty="0">
                          <a:effectLst/>
                        </a:rPr>
                        <a:t>2021p</a:t>
                      </a:r>
                      <a:endParaRPr lang="en-US" sz="2400" b="1" i="0" u="none" strike="noStrike" dirty="0">
                        <a:solidFill>
                          <a:schemeClr val="bg1"/>
                        </a:solidFill>
                        <a:effectLst/>
                        <a:latin typeface="Century Gothic" panose="020B0502020202020204" pitchFamily="34" charset="0"/>
                      </a:endParaRPr>
                    </a:p>
                  </a:txBody>
                  <a:tcPr marL="7620" marR="7620" marT="7620" marB="0" anchor="ctr"/>
                </a:tc>
                <a:tc>
                  <a:txBody>
                    <a:bodyPr/>
                    <a:lstStyle/>
                    <a:p>
                      <a:pPr algn="ctr" fontAlgn="ctr"/>
                      <a:r>
                        <a:rPr lang="en-US" sz="2400" u="none" strike="noStrike" dirty="0">
                          <a:effectLst/>
                        </a:rPr>
                        <a:t>2022f</a:t>
                      </a:r>
                      <a:endParaRPr lang="en-US" sz="2400" b="1" i="0" u="none" strike="noStrike" dirty="0">
                        <a:solidFill>
                          <a:schemeClr val="bg1"/>
                        </a:solidFill>
                        <a:effectLst/>
                        <a:latin typeface="Century Gothic" panose="020B0502020202020204" pitchFamily="34" charset="0"/>
                      </a:endParaRPr>
                    </a:p>
                  </a:txBody>
                  <a:tcPr marL="7620" marR="7620" marT="7620" marB="0" anchor="ctr"/>
                </a:tc>
                <a:extLst>
                  <a:ext uri="{0D108BD9-81ED-4DB2-BD59-A6C34878D82A}">
                    <a16:rowId xmlns:a16="http://schemas.microsoft.com/office/drawing/2014/main" val="1524469527"/>
                  </a:ext>
                </a:extLst>
              </a:tr>
              <a:tr h="1033488">
                <a:tc>
                  <a:txBody>
                    <a:bodyPr/>
                    <a:lstStyle/>
                    <a:p>
                      <a:pPr algn="l" fontAlgn="b"/>
                      <a:r>
                        <a:rPr lang="en-US" sz="2400" u="none" strike="noStrike" dirty="0">
                          <a:effectLst/>
                        </a:rPr>
                        <a:t>Nonfarm Job Growth</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2.3%</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2.1%</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2.1%</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1.5%</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-6.9%</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2.0%</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4.0%</a:t>
                      </a:r>
                      <a:endParaRPr lang="en-US" sz="24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319677671"/>
                  </a:ext>
                </a:extLst>
              </a:tr>
              <a:tr h="1040568">
                <a:tc>
                  <a:txBody>
                    <a:bodyPr/>
                    <a:lstStyle/>
                    <a:p>
                      <a:pPr algn="l" fontAlgn="b"/>
                      <a:r>
                        <a:rPr lang="en-US" sz="2400" u="none" strike="noStrike" dirty="0">
                          <a:effectLst/>
                        </a:rPr>
                        <a:t>Unemployment</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5.5%</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4.8%</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4.3%</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4.1%</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10.3%</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7.8%</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5.9%</a:t>
                      </a:r>
                      <a:endParaRPr lang="en-US" sz="24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434337953"/>
                  </a:ext>
                </a:extLst>
              </a:tr>
              <a:tr h="1040568">
                <a:tc>
                  <a:txBody>
                    <a:bodyPr/>
                    <a:lstStyle/>
                    <a:p>
                      <a:pPr algn="l" fontAlgn="b"/>
                      <a:r>
                        <a:rPr lang="en-US" sz="2400" u="none" strike="noStrike" dirty="0">
                          <a:effectLst/>
                        </a:rPr>
                        <a:t>CA Population (Million)</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39.4</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39.5</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39.6</a:t>
                      </a:r>
                      <a:endParaRPr lang="en-US" sz="24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solidFill>
                            <a:schemeClr val="bg1"/>
                          </a:solidFill>
                          <a:effectLst/>
                        </a:rPr>
                        <a:t>39.6</a:t>
                      </a:r>
                      <a:endParaRPr lang="en-US" sz="2400" b="0" i="0" u="none" strike="noStrike" dirty="0">
                        <a:solidFill>
                          <a:schemeClr val="bg1"/>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solidFill>
                            <a:schemeClr val="bg1"/>
                          </a:solidFill>
                          <a:effectLst/>
                        </a:rPr>
                        <a:t>39.5</a:t>
                      </a:r>
                      <a:endParaRPr lang="en-US" sz="2400" b="0" i="0" u="none" strike="noStrike" dirty="0">
                        <a:solidFill>
                          <a:schemeClr val="bg1"/>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solidFill>
                            <a:schemeClr val="bg1"/>
                          </a:solidFill>
                          <a:effectLst/>
                        </a:rPr>
                        <a:t>39.5</a:t>
                      </a:r>
                      <a:endParaRPr lang="en-US" sz="2400" b="0" i="0" u="none" strike="noStrike" dirty="0">
                        <a:solidFill>
                          <a:schemeClr val="bg1"/>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solidFill>
                            <a:schemeClr val="bg1"/>
                          </a:solidFill>
                          <a:effectLst/>
                        </a:rPr>
                        <a:t>39.5</a:t>
                      </a:r>
                      <a:endParaRPr lang="en-US" sz="2400" b="0" i="0" u="none" strike="noStrike" dirty="0">
                        <a:solidFill>
                          <a:schemeClr val="bg1"/>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816198542"/>
                  </a:ext>
                </a:extLst>
              </a:tr>
              <a:tr h="1033488">
                <a:tc>
                  <a:txBody>
                    <a:bodyPr/>
                    <a:lstStyle/>
                    <a:p>
                      <a:pPr algn="l" fontAlgn="b"/>
                      <a:r>
                        <a:rPr lang="en-US" sz="2400" u="none" strike="noStrike" dirty="0">
                          <a:effectLst/>
                        </a:rPr>
                        <a:t>Population</a:t>
                      </a:r>
                      <a:r>
                        <a:rPr lang="en-US" sz="2400" u="none" strike="noStrike" baseline="0" dirty="0">
                          <a:effectLst/>
                        </a:rPr>
                        <a:t> Growth</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0.6%</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0.4%</a:t>
                      </a:r>
                      <a:endParaRPr lang="en-US" sz="2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effectLst/>
                        </a:rPr>
                        <a:t>0.2%</a:t>
                      </a:r>
                      <a:endParaRPr lang="en-US" sz="2400" b="0" i="0" u="none" strike="noStrike" dirty="0">
                        <a:solidFill>
                          <a:schemeClr val="tx1"/>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solidFill>
                            <a:schemeClr val="bg1"/>
                          </a:solidFill>
                          <a:effectLst/>
                        </a:rPr>
                        <a:t>0.1%</a:t>
                      </a:r>
                      <a:endParaRPr lang="en-US" sz="2400" b="0" i="0" u="none" strike="noStrike" dirty="0">
                        <a:solidFill>
                          <a:schemeClr val="bg1"/>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solidFill>
                            <a:schemeClr val="bg1"/>
                          </a:solidFill>
                          <a:effectLst/>
                        </a:rPr>
                        <a:t>-0.5%</a:t>
                      </a:r>
                      <a:endParaRPr lang="en-US" sz="2400" b="0" i="0" u="none" strike="noStrike" dirty="0">
                        <a:solidFill>
                          <a:schemeClr val="bg1"/>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solidFill>
                            <a:schemeClr val="bg1"/>
                          </a:solidFill>
                          <a:effectLst/>
                        </a:rPr>
                        <a:t>0.0%</a:t>
                      </a:r>
                      <a:endParaRPr lang="en-US" sz="2400" b="0" i="0" u="none" strike="noStrike" dirty="0">
                        <a:solidFill>
                          <a:schemeClr val="bg1"/>
                        </a:solidFill>
                        <a:effectLst/>
                        <a:latin typeface="Century Gothic" panose="020B0502020202020204" pitchFamily="34" charset="0"/>
                      </a:endParaRPr>
                    </a:p>
                  </a:txBody>
                  <a:tcPr marL="9525" marR="9525" marT="9525" marB="0" anchor="ctr"/>
                </a:tc>
                <a:tc>
                  <a:txBody>
                    <a:bodyPr/>
                    <a:lstStyle/>
                    <a:p>
                      <a:pPr algn="ctr" fontAlgn="b"/>
                      <a:r>
                        <a:rPr lang="en-US" sz="2400" u="none" strike="noStrike" dirty="0">
                          <a:solidFill>
                            <a:schemeClr val="bg1"/>
                          </a:solidFill>
                          <a:effectLst/>
                        </a:rPr>
                        <a:t>0.1%</a:t>
                      </a:r>
                      <a:endParaRPr lang="en-US" sz="2400" b="0" i="0" u="none" strike="noStrike" dirty="0">
                        <a:solidFill>
                          <a:schemeClr val="bg1"/>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217234252"/>
                  </a:ext>
                </a:extLst>
              </a:tr>
            </a:tbl>
          </a:graphicData>
        </a:graphic>
      </p:graphicFrame>
    </p:spTree>
    <p:extLst>
      <p:ext uri="{BB962C8B-B14F-4D97-AF65-F5344CB8AC3E}">
        <p14:creationId xmlns:p14="http://schemas.microsoft.com/office/powerpoint/2010/main" val="4010772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8026" y="809737"/>
            <a:ext cx="13653374" cy="715581"/>
          </a:xfrm>
        </p:spPr>
        <p:txBody>
          <a:bodyPr/>
          <a:lstStyle/>
          <a:p>
            <a:r>
              <a:rPr lang="en-US" sz="4500" b="1" dirty="0"/>
              <a:t>California housing market outlook</a:t>
            </a:r>
            <a:endParaRPr lang="en-US" sz="4500" b="1" dirty="0">
              <a:solidFill>
                <a:schemeClr val="bg1"/>
              </a:solidFill>
            </a:endParaRPr>
          </a:p>
        </p:txBody>
      </p:sp>
      <p:graphicFrame>
        <p:nvGraphicFramePr>
          <p:cNvPr id="4" name="Content Placeholder 3"/>
          <p:cNvGraphicFramePr>
            <a:graphicFrameLocks noGrp="1"/>
          </p:cNvGraphicFramePr>
          <p:nvPr>
            <p:ph idx="4294967295"/>
          </p:nvPr>
        </p:nvGraphicFramePr>
        <p:xfrm>
          <a:off x="1358026" y="2409812"/>
          <a:ext cx="15405973" cy="6094180"/>
        </p:xfrm>
        <a:graphic>
          <a:graphicData uri="http://schemas.openxmlformats.org/drawingml/2006/table">
            <a:tbl>
              <a:tblPr firstRow="1" bandRow="1">
                <a:tableStyleId>{5C22544A-7EE6-4342-B048-85BDC9FD1C3A}</a:tableStyleId>
              </a:tblPr>
              <a:tblGrid>
                <a:gridCol w="4239405">
                  <a:extLst>
                    <a:ext uri="{9D8B030D-6E8A-4147-A177-3AD203B41FA5}">
                      <a16:colId xmlns:a16="http://schemas.microsoft.com/office/drawing/2014/main" val="20000"/>
                    </a:ext>
                  </a:extLst>
                </a:gridCol>
                <a:gridCol w="1395821">
                  <a:extLst>
                    <a:ext uri="{9D8B030D-6E8A-4147-A177-3AD203B41FA5}">
                      <a16:colId xmlns:a16="http://schemas.microsoft.com/office/drawing/2014/main" val="20003"/>
                    </a:ext>
                  </a:extLst>
                </a:gridCol>
                <a:gridCol w="1395821">
                  <a:extLst>
                    <a:ext uri="{9D8B030D-6E8A-4147-A177-3AD203B41FA5}">
                      <a16:colId xmlns:a16="http://schemas.microsoft.com/office/drawing/2014/main" val="20004"/>
                    </a:ext>
                  </a:extLst>
                </a:gridCol>
                <a:gridCol w="1395821">
                  <a:extLst>
                    <a:ext uri="{9D8B030D-6E8A-4147-A177-3AD203B41FA5}">
                      <a16:colId xmlns:a16="http://schemas.microsoft.com/office/drawing/2014/main" val="20005"/>
                    </a:ext>
                  </a:extLst>
                </a:gridCol>
                <a:gridCol w="1395821">
                  <a:extLst>
                    <a:ext uri="{9D8B030D-6E8A-4147-A177-3AD203B41FA5}">
                      <a16:colId xmlns:a16="http://schemas.microsoft.com/office/drawing/2014/main" val="20006"/>
                    </a:ext>
                  </a:extLst>
                </a:gridCol>
                <a:gridCol w="1395821">
                  <a:extLst>
                    <a:ext uri="{9D8B030D-6E8A-4147-A177-3AD203B41FA5}">
                      <a16:colId xmlns:a16="http://schemas.microsoft.com/office/drawing/2014/main" val="20008"/>
                    </a:ext>
                  </a:extLst>
                </a:gridCol>
                <a:gridCol w="1395821">
                  <a:extLst>
                    <a:ext uri="{9D8B030D-6E8A-4147-A177-3AD203B41FA5}">
                      <a16:colId xmlns:a16="http://schemas.microsoft.com/office/drawing/2014/main" val="2305059283"/>
                    </a:ext>
                  </a:extLst>
                </a:gridCol>
                <a:gridCol w="1395821">
                  <a:extLst>
                    <a:ext uri="{9D8B030D-6E8A-4147-A177-3AD203B41FA5}">
                      <a16:colId xmlns:a16="http://schemas.microsoft.com/office/drawing/2014/main" val="2343676403"/>
                    </a:ext>
                  </a:extLst>
                </a:gridCol>
                <a:gridCol w="1395821">
                  <a:extLst>
                    <a:ext uri="{9D8B030D-6E8A-4147-A177-3AD203B41FA5}">
                      <a16:colId xmlns:a16="http://schemas.microsoft.com/office/drawing/2014/main" val="2779368734"/>
                    </a:ext>
                  </a:extLst>
                </a:gridCol>
              </a:tblGrid>
              <a:tr h="1063695">
                <a:tc>
                  <a:txBody>
                    <a:bodyPr/>
                    <a:lstStyle/>
                    <a:p>
                      <a:pPr algn="l" fontAlgn="b"/>
                      <a:r>
                        <a:rPr lang="en-US" sz="2400" u="none" strike="noStrike" dirty="0">
                          <a:effectLst/>
                        </a:rPr>
                        <a:t> </a:t>
                      </a:r>
                      <a:endParaRPr lang="en-US" sz="2400" b="1" i="0" u="none" strike="noStrike" dirty="0">
                        <a:solidFill>
                          <a:srgbClr val="FFFFFF"/>
                        </a:solidFill>
                        <a:effectLst/>
                        <a:latin typeface="Century Gothic"/>
                      </a:endParaRPr>
                    </a:p>
                  </a:txBody>
                  <a:tcPr marL="14288" marR="14288" marT="14288" marB="0" anchor="b"/>
                </a:tc>
                <a:tc>
                  <a:txBody>
                    <a:bodyPr/>
                    <a:lstStyle/>
                    <a:p>
                      <a:pPr algn="ctr" fontAlgn="ctr"/>
                      <a:r>
                        <a:rPr lang="en-US" sz="2400" u="none" strike="noStrike" dirty="0">
                          <a:effectLst/>
                        </a:rPr>
                        <a:t>2015</a:t>
                      </a:r>
                      <a:endParaRPr lang="en-US" sz="2400" b="1" i="0" u="none" strike="noStrike" dirty="0">
                        <a:solidFill>
                          <a:srgbClr val="FFFFFF"/>
                        </a:solidFill>
                        <a:effectLst/>
                        <a:latin typeface="Century Gothic"/>
                      </a:endParaRPr>
                    </a:p>
                  </a:txBody>
                  <a:tcPr marL="14288" marR="14288" marT="14288" marB="0" anchor="ctr"/>
                </a:tc>
                <a:tc>
                  <a:txBody>
                    <a:bodyPr/>
                    <a:lstStyle/>
                    <a:p>
                      <a:pPr algn="ctr" fontAlgn="ctr"/>
                      <a:r>
                        <a:rPr lang="en-US" sz="2400" u="none" strike="noStrike" dirty="0">
                          <a:effectLst/>
                        </a:rPr>
                        <a:t>2016</a:t>
                      </a:r>
                      <a:endParaRPr lang="en-US" sz="2400" b="1" i="0" u="none" strike="noStrike" dirty="0">
                        <a:solidFill>
                          <a:srgbClr val="FFFFFF"/>
                        </a:solidFill>
                        <a:effectLst/>
                        <a:latin typeface="Century Gothic"/>
                      </a:endParaRPr>
                    </a:p>
                  </a:txBody>
                  <a:tcPr marL="14288" marR="14288" marT="14288" marB="0" anchor="ctr"/>
                </a:tc>
                <a:tc>
                  <a:txBody>
                    <a:bodyPr/>
                    <a:lstStyle/>
                    <a:p>
                      <a:pPr algn="ctr" fontAlgn="ctr"/>
                      <a:r>
                        <a:rPr lang="en-US" sz="2400" u="none" strike="noStrike" dirty="0">
                          <a:effectLst/>
                        </a:rPr>
                        <a:t>2017</a:t>
                      </a:r>
                      <a:endParaRPr lang="en-US" sz="2400" b="1" i="0" u="none" strike="noStrike" dirty="0">
                        <a:solidFill>
                          <a:srgbClr val="FF0000"/>
                        </a:solidFill>
                        <a:effectLst/>
                        <a:latin typeface="Century Gothic"/>
                      </a:endParaRPr>
                    </a:p>
                  </a:txBody>
                  <a:tcPr marL="14288" marR="14288" marT="14288" marB="0" anchor="ctr"/>
                </a:tc>
                <a:tc>
                  <a:txBody>
                    <a:bodyPr/>
                    <a:lstStyle/>
                    <a:p>
                      <a:pPr algn="ctr" fontAlgn="ctr"/>
                      <a:r>
                        <a:rPr lang="en-US" sz="2400" u="none" strike="noStrike" dirty="0">
                          <a:effectLst/>
                        </a:rPr>
                        <a:t>2018</a:t>
                      </a:r>
                      <a:endParaRPr lang="en-US" sz="2400" b="1" i="0" u="none" strike="noStrike" dirty="0">
                        <a:solidFill>
                          <a:srgbClr val="FF0000"/>
                        </a:solidFill>
                        <a:effectLst/>
                        <a:latin typeface="Century Gothic"/>
                      </a:endParaRPr>
                    </a:p>
                  </a:txBody>
                  <a:tcPr marL="14288" marR="14288" marT="14288" marB="0" anchor="ctr"/>
                </a:tc>
                <a:tc>
                  <a:txBody>
                    <a:bodyPr/>
                    <a:lstStyle/>
                    <a:p>
                      <a:pPr algn="ctr" fontAlgn="ctr"/>
                      <a:r>
                        <a:rPr lang="en-US" sz="2400" u="none" strike="noStrike" dirty="0">
                          <a:effectLst/>
                        </a:rPr>
                        <a:t>2019</a:t>
                      </a:r>
                      <a:endParaRPr lang="en-US" sz="2400" b="1" i="0" u="none" strike="noStrike" dirty="0">
                        <a:solidFill>
                          <a:srgbClr val="FF0000"/>
                        </a:solidFill>
                        <a:effectLst/>
                        <a:latin typeface="Century Gothic"/>
                      </a:endParaRPr>
                    </a:p>
                  </a:txBody>
                  <a:tcPr marL="14288" marR="14288" marT="14288" marB="0" anchor="ctr"/>
                </a:tc>
                <a:tc>
                  <a:txBody>
                    <a:bodyPr/>
                    <a:lstStyle/>
                    <a:p>
                      <a:pPr algn="ctr" fontAlgn="ctr"/>
                      <a:r>
                        <a:rPr lang="en-US" sz="2400" u="none" strike="noStrike" dirty="0">
                          <a:effectLst/>
                        </a:rPr>
                        <a:t>2020</a:t>
                      </a:r>
                      <a:endParaRPr lang="en-US" sz="2400" b="1" i="0" u="none" strike="noStrike" dirty="0">
                        <a:solidFill>
                          <a:srgbClr val="FF0000"/>
                        </a:solidFill>
                        <a:effectLst/>
                        <a:latin typeface="Century Gothic"/>
                      </a:endParaRPr>
                    </a:p>
                  </a:txBody>
                  <a:tcPr marL="14288" marR="14288" marT="14288" marB="0" anchor="ctr"/>
                </a:tc>
                <a:tc>
                  <a:txBody>
                    <a:bodyPr/>
                    <a:lstStyle/>
                    <a:p>
                      <a:pPr algn="ctr" fontAlgn="ctr"/>
                      <a:r>
                        <a:rPr lang="en-US" sz="2400" u="none" strike="noStrike" dirty="0">
                          <a:effectLst/>
                        </a:rPr>
                        <a:t>2021p</a:t>
                      </a:r>
                      <a:endParaRPr lang="en-US" sz="2400" b="1" i="0" u="none" strike="noStrike" dirty="0">
                        <a:solidFill>
                          <a:srgbClr val="FF0000"/>
                        </a:solidFill>
                        <a:effectLst/>
                        <a:latin typeface="Century Gothic"/>
                      </a:endParaRPr>
                    </a:p>
                  </a:txBody>
                  <a:tcPr marL="14288" marR="14288" marT="14288" marB="0" anchor="ctr"/>
                </a:tc>
                <a:tc>
                  <a:txBody>
                    <a:bodyPr/>
                    <a:lstStyle/>
                    <a:p>
                      <a:pPr algn="ctr" fontAlgn="ctr"/>
                      <a:r>
                        <a:rPr lang="en-US" sz="2400" u="none" strike="noStrike" dirty="0">
                          <a:effectLst/>
                        </a:rPr>
                        <a:t>2022f</a:t>
                      </a:r>
                      <a:endParaRPr lang="en-US" sz="2400" b="1" i="0" u="none" strike="noStrike" dirty="0">
                        <a:solidFill>
                          <a:srgbClr val="FF0000"/>
                        </a:solidFill>
                        <a:effectLst/>
                        <a:latin typeface="Century Gothic"/>
                      </a:endParaRPr>
                    </a:p>
                  </a:txBody>
                  <a:tcPr marL="14288" marR="14288" marT="14288" marB="0" anchor="ctr"/>
                </a:tc>
                <a:extLst>
                  <a:ext uri="{0D108BD9-81ED-4DB2-BD59-A6C34878D82A}">
                    <a16:rowId xmlns:a16="http://schemas.microsoft.com/office/drawing/2014/main" val="10000"/>
                  </a:ext>
                </a:extLst>
              </a:tr>
              <a:tr h="793358">
                <a:tc>
                  <a:txBody>
                    <a:bodyPr/>
                    <a:lstStyle/>
                    <a:p>
                      <a:pPr algn="l" fontAlgn="ctr"/>
                      <a:r>
                        <a:rPr lang="en-US" sz="2400" u="none" strike="noStrike" dirty="0">
                          <a:effectLst/>
                        </a:rPr>
                        <a:t>SFH Resales (000s)</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409.4</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417.7</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424.9</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402.6</a:t>
                      </a:r>
                    </a:p>
                  </a:txBody>
                  <a:tcPr marL="14288" marR="14288" marT="14288" marB="0" anchor="ctr"/>
                </a:tc>
                <a:tc>
                  <a:txBody>
                    <a:bodyPr/>
                    <a:lstStyle/>
                    <a:p>
                      <a:pPr algn="ctr" fontAlgn="ctr"/>
                      <a:r>
                        <a:rPr lang="en-US" sz="2400" u="none" strike="noStrike" dirty="0">
                          <a:solidFill>
                            <a:schemeClr val="tx1">
                              <a:lumMod val="50000"/>
                            </a:schemeClr>
                          </a:solidFill>
                          <a:effectLst/>
                        </a:rPr>
                        <a:t>398.0</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2">
                              <a:lumMod val="50000"/>
                            </a:schemeClr>
                          </a:solidFill>
                          <a:effectLst/>
                        </a:rPr>
                        <a:t>411.9</a:t>
                      </a:r>
                      <a:endParaRPr lang="en-US" sz="2400" b="0" i="0" u="none" strike="noStrike" dirty="0">
                        <a:solidFill>
                          <a:schemeClr val="tx2">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444.5</a:t>
                      </a:r>
                      <a:endParaRPr lang="en-US" sz="2400" b="0" i="0" u="none" strike="noStrike" dirty="0">
                        <a:solidFill>
                          <a:schemeClr val="bg1"/>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421.5</a:t>
                      </a:r>
                    </a:p>
                  </a:txBody>
                  <a:tcPr marL="14288" marR="14288" marT="14288" marB="0" anchor="ctr"/>
                </a:tc>
                <a:extLst>
                  <a:ext uri="{0D108BD9-81ED-4DB2-BD59-A6C34878D82A}">
                    <a16:rowId xmlns:a16="http://schemas.microsoft.com/office/drawing/2014/main" val="10001"/>
                  </a:ext>
                </a:extLst>
              </a:tr>
              <a:tr h="793358">
                <a:tc>
                  <a:txBody>
                    <a:bodyPr/>
                    <a:lstStyle/>
                    <a:p>
                      <a:pPr algn="l" fontAlgn="ctr"/>
                      <a:r>
                        <a:rPr lang="en-US" sz="2400" u="none" strike="noStrike" dirty="0">
                          <a:effectLst/>
                        </a:rPr>
                        <a:t>% Change</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7.0%</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2.0%</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1.7%</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-5.2%</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-1.2%</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2">
                              <a:lumMod val="50000"/>
                            </a:schemeClr>
                          </a:solidFill>
                          <a:effectLst/>
                        </a:rPr>
                        <a:t>3.5%</a:t>
                      </a:r>
                      <a:endParaRPr lang="en-US" sz="2400" b="0" i="0" u="none" strike="noStrike" dirty="0">
                        <a:solidFill>
                          <a:schemeClr val="tx2">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7.9%</a:t>
                      </a:r>
                      <a:endParaRPr lang="en-US" sz="2400" b="0" i="0" u="none" strike="noStrike" dirty="0">
                        <a:solidFill>
                          <a:schemeClr val="bg1"/>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-5.2%</a:t>
                      </a:r>
                      <a:endParaRPr lang="en-US" sz="2400" b="0" i="0" u="none" strike="noStrike" dirty="0">
                        <a:solidFill>
                          <a:schemeClr val="bg1"/>
                        </a:solidFill>
                        <a:effectLst/>
                        <a:latin typeface="Century Gothic"/>
                      </a:endParaRPr>
                    </a:p>
                  </a:txBody>
                  <a:tcPr marL="14288" marR="14288" marT="14288" marB="0" anchor="ctr"/>
                </a:tc>
                <a:extLst>
                  <a:ext uri="{0D108BD9-81ED-4DB2-BD59-A6C34878D82A}">
                    <a16:rowId xmlns:a16="http://schemas.microsoft.com/office/drawing/2014/main" val="10002"/>
                  </a:ext>
                </a:extLst>
              </a:tr>
              <a:tr h="793358">
                <a:tc>
                  <a:txBody>
                    <a:bodyPr/>
                    <a:lstStyle/>
                    <a:p>
                      <a:pPr algn="l" fontAlgn="ctr"/>
                      <a:r>
                        <a:rPr lang="en-US" sz="2400" u="none" strike="noStrike" dirty="0">
                          <a:effectLst/>
                        </a:rPr>
                        <a:t>Median Price ($000s)</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$476.3</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$502.3</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$537.9</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$569.5</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$592.4</a:t>
                      </a:r>
                    </a:p>
                  </a:txBody>
                  <a:tcPr marL="14288" marR="14288" marT="14288" marB="0" anchor="ctr"/>
                </a:tc>
                <a:tc>
                  <a:txBody>
                    <a:bodyPr/>
                    <a:lstStyle/>
                    <a:p>
                      <a:pPr algn="ctr" fontAlgn="ctr"/>
                      <a:r>
                        <a:rPr lang="en-US" sz="2400" u="none" strike="noStrike" dirty="0">
                          <a:solidFill>
                            <a:schemeClr val="tx2">
                              <a:lumMod val="50000"/>
                            </a:schemeClr>
                          </a:solidFill>
                          <a:effectLst/>
                        </a:rPr>
                        <a:t>$659.4</a:t>
                      </a:r>
                    </a:p>
                  </a:txBody>
                  <a:tcPr marL="14288" marR="14288" marT="14288" marB="0" anchor="ctr"/>
                </a:tc>
                <a:tc>
                  <a:txBody>
                    <a:bodyPr/>
                    <a:lstStyle/>
                    <a:p>
                      <a:pPr algn="ctr" fontAlgn="ctr"/>
                      <a:r>
                        <a:rPr lang="en-US" sz="2400" u="none" strike="noStrike" dirty="0">
                          <a:solidFill>
                            <a:schemeClr val="bg1"/>
                          </a:solidFill>
                          <a:effectLst/>
                        </a:rPr>
                        <a:t>$786.8</a:t>
                      </a:r>
                    </a:p>
                  </a:txBody>
                  <a:tcPr marL="14288" marR="14288" marT="14288" marB="0" anchor="ctr"/>
                </a:tc>
                <a:tc>
                  <a:txBody>
                    <a:bodyPr/>
                    <a:lstStyle/>
                    <a:p>
                      <a:pPr algn="ctr" fontAlgn="ctr"/>
                      <a:r>
                        <a:rPr lang="en-US" sz="2400" u="none" strike="noStrike" dirty="0">
                          <a:solidFill>
                            <a:schemeClr val="bg1"/>
                          </a:solidFill>
                          <a:effectLst/>
                        </a:rPr>
                        <a:t>$827.7</a:t>
                      </a:r>
                    </a:p>
                  </a:txBody>
                  <a:tcPr marL="14288" marR="14288" marT="14288" marB="0" anchor="ctr"/>
                </a:tc>
                <a:extLst>
                  <a:ext uri="{0D108BD9-81ED-4DB2-BD59-A6C34878D82A}">
                    <a16:rowId xmlns:a16="http://schemas.microsoft.com/office/drawing/2014/main" val="10003"/>
                  </a:ext>
                </a:extLst>
              </a:tr>
              <a:tr h="793358">
                <a:tc>
                  <a:txBody>
                    <a:bodyPr/>
                    <a:lstStyle/>
                    <a:p>
                      <a:pPr algn="l" fontAlgn="ctr"/>
                      <a:r>
                        <a:rPr lang="en-US" sz="2400" u="none" strike="noStrike" dirty="0">
                          <a:effectLst/>
                        </a:rPr>
                        <a:t>% Change</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a:solidFill>
                            <a:schemeClr val="tx1">
                              <a:lumMod val="50000"/>
                            </a:schemeClr>
                          </a:solidFill>
                          <a:effectLst/>
                        </a:rPr>
                        <a:t>6.6%</a:t>
                      </a:r>
                      <a:endParaRPr lang="en-US" sz="2400" b="0" i="0" u="none" strike="noStrike">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5.4%</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7.1%</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5.9%</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4.0%</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2">
                              <a:lumMod val="50000"/>
                            </a:schemeClr>
                          </a:solidFill>
                          <a:effectLst/>
                        </a:rPr>
                        <a:t>11.3%</a:t>
                      </a:r>
                      <a:endParaRPr lang="en-US" sz="2400" b="0" i="0" u="none" strike="noStrike" dirty="0">
                        <a:solidFill>
                          <a:schemeClr val="tx2">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19.3%</a:t>
                      </a:r>
                      <a:endParaRPr lang="en-US" sz="2400" b="0" i="0" u="none" strike="noStrike" dirty="0">
                        <a:solidFill>
                          <a:schemeClr val="bg1"/>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5.2%</a:t>
                      </a:r>
                      <a:endParaRPr lang="en-US" sz="2400" b="0" i="0" u="none" strike="noStrike" dirty="0">
                        <a:solidFill>
                          <a:schemeClr val="bg1"/>
                        </a:solidFill>
                        <a:effectLst/>
                        <a:latin typeface="Century Gothic"/>
                      </a:endParaRPr>
                    </a:p>
                  </a:txBody>
                  <a:tcPr marL="14288" marR="14288" marT="14288" marB="0" anchor="ctr"/>
                </a:tc>
                <a:extLst>
                  <a:ext uri="{0D108BD9-81ED-4DB2-BD59-A6C34878D82A}">
                    <a16:rowId xmlns:a16="http://schemas.microsoft.com/office/drawing/2014/main" val="10004"/>
                  </a:ext>
                </a:extLst>
              </a:tr>
              <a:tr h="1063695">
                <a:tc>
                  <a:txBody>
                    <a:bodyPr/>
                    <a:lstStyle/>
                    <a:p>
                      <a:pPr algn="l" fontAlgn="ctr"/>
                      <a:r>
                        <a:rPr lang="en-US" sz="2400" u="none" strike="noStrike" dirty="0">
                          <a:effectLst/>
                        </a:rPr>
                        <a:t>Housing Affordability Index</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31%</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31%</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29%</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28%</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31%</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2">
                              <a:lumMod val="50000"/>
                            </a:schemeClr>
                          </a:solidFill>
                          <a:effectLst/>
                        </a:rPr>
                        <a:t>32%</a:t>
                      </a:r>
                      <a:endParaRPr lang="en-US" sz="2400" b="0" i="0" u="none" strike="noStrike" dirty="0">
                        <a:solidFill>
                          <a:schemeClr val="tx2">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26%</a:t>
                      </a:r>
                      <a:endParaRPr lang="en-US" sz="2400" b="0" i="0" u="none" strike="noStrike" dirty="0">
                        <a:solidFill>
                          <a:schemeClr val="bg1"/>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23%</a:t>
                      </a:r>
                      <a:endParaRPr lang="en-US" sz="2400" b="0" i="0" u="none" strike="noStrike" dirty="0">
                        <a:solidFill>
                          <a:schemeClr val="bg1"/>
                        </a:solidFill>
                        <a:effectLst/>
                        <a:latin typeface="Century Gothic"/>
                      </a:endParaRPr>
                    </a:p>
                  </a:txBody>
                  <a:tcPr marL="14288" marR="14288" marT="14288" marB="0" anchor="ctr"/>
                </a:tc>
                <a:extLst>
                  <a:ext uri="{0D108BD9-81ED-4DB2-BD59-A6C34878D82A}">
                    <a16:rowId xmlns:a16="http://schemas.microsoft.com/office/drawing/2014/main" val="10005"/>
                  </a:ext>
                </a:extLst>
              </a:tr>
              <a:tr h="793358">
                <a:tc>
                  <a:txBody>
                    <a:bodyPr/>
                    <a:lstStyle/>
                    <a:p>
                      <a:pPr algn="l" fontAlgn="ctr"/>
                      <a:r>
                        <a:rPr lang="en-US" sz="2400" u="none" strike="noStrike" dirty="0">
                          <a:effectLst/>
                        </a:rPr>
                        <a:t>30-Yr FRM</a:t>
                      </a:r>
                      <a:endParaRPr lang="en-US" sz="2400" b="0" i="0" u="none" strike="noStrike" dirty="0">
                        <a:solidFill>
                          <a:srgbClr val="000000"/>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3.9%</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3.6%</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4.0%</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4.5%</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1">
                              <a:lumMod val="50000"/>
                            </a:schemeClr>
                          </a:solidFill>
                          <a:effectLst/>
                        </a:rPr>
                        <a:t>3.9%</a:t>
                      </a:r>
                      <a:endParaRPr lang="en-US" sz="2400" b="0" i="0" u="none" strike="noStrike" dirty="0">
                        <a:solidFill>
                          <a:schemeClr val="tx1">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tx2">
                              <a:lumMod val="50000"/>
                            </a:schemeClr>
                          </a:solidFill>
                          <a:effectLst/>
                        </a:rPr>
                        <a:t>3.1%</a:t>
                      </a:r>
                      <a:endParaRPr lang="en-US" sz="2400" b="0" i="0" u="none" strike="noStrike" dirty="0">
                        <a:solidFill>
                          <a:schemeClr val="tx2">
                            <a:lumMod val="50000"/>
                          </a:schemeClr>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3.0%</a:t>
                      </a:r>
                      <a:endParaRPr lang="en-US" sz="2400" b="0" i="0" u="none" strike="noStrike" dirty="0">
                        <a:solidFill>
                          <a:schemeClr val="bg1"/>
                        </a:solidFill>
                        <a:effectLst/>
                        <a:latin typeface="Century Gothic"/>
                      </a:endParaRPr>
                    </a:p>
                  </a:txBody>
                  <a:tcPr marL="14288" marR="14288" marT="14288" marB="0" anchor="ctr"/>
                </a:tc>
                <a:tc>
                  <a:txBody>
                    <a:bodyPr/>
                    <a:lstStyle/>
                    <a:p>
                      <a:pPr algn="ctr" fontAlgn="ctr"/>
                      <a:r>
                        <a:rPr lang="en-US" sz="2400" u="none" strike="noStrike" dirty="0">
                          <a:solidFill>
                            <a:schemeClr val="bg1"/>
                          </a:solidFill>
                          <a:effectLst/>
                        </a:rPr>
                        <a:t>3.8%</a:t>
                      </a:r>
                      <a:endParaRPr lang="en-US" sz="2400" b="0" i="0" u="none" strike="noStrike" dirty="0">
                        <a:solidFill>
                          <a:schemeClr val="bg1"/>
                        </a:solidFill>
                        <a:effectLst/>
                        <a:latin typeface="Century Gothic"/>
                      </a:endParaRPr>
                    </a:p>
                  </a:txBody>
                  <a:tcPr marL="14288" marR="14288" marT="14288" marB="0" anchor="ctr"/>
                </a:tc>
                <a:extLst>
                  <a:ext uri="{0D108BD9-81ED-4DB2-BD59-A6C34878D82A}">
                    <a16:rowId xmlns:a16="http://schemas.microsoft.com/office/drawing/2014/main" val="10006"/>
                  </a:ext>
                </a:extLst>
              </a:tr>
            </a:tbl>
          </a:graphicData>
        </a:graphic>
      </p:graphicFrame>
      <p:sp>
        <p:nvSpPr>
          <p:cNvPr id="10" name="Text Box 2"/>
          <p:cNvSpPr txBox="1">
            <a:spLocks noChangeArrowheads="1"/>
          </p:cNvSpPr>
          <p:nvPr/>
        </p:nvSpPr>
        <p:spPr bwMode="auto">
          <a:xfrm>
            <a:off x="264734" y="9388486"/>
            <a:ext cx="6035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marL="0" marR="0" lvl="0" indent="0" algn="l" defTabSz="13716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SERIES: CA Housing Market Outlook</a:t>
            </a:r>
          </a:p>
          <a:p>
            <a:pPr marL="0" marR="0" lvl="0" indent="0" algn="l" defTabSz="13716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SOURCE:  CALIFORNIA ASSOCIATION OF REALTORS® </a:t>
            </a:r>
          </a:p>
        </p:txBody>
      </p:sp>
      <p:sp>
        <p:nvSpPr>
          <p:cNvPr id="5" name="Slide Number Placeholder 2">
            <a:extLst>
              <a:ext uri="{FF2B5EF4-FFF2-40B4-BE49-F238E27FC236}">
                <a16:creationId xmlns:a16="http://schemas.microsoft.com/office/drawing/2014/main" id="{5C39446F-8A2F-4DFD-B371-D0C1A9FA6B67}"/>
              </a:ext>
            </a:extLst>
          </p:cNvPr>
          <p:cNvSpPr txBox="1">
            <a:spLocks/>
          </p:cNvSpPr>
          <p:nvPr/>
        </p:nvSpPr>
        <p:spPr>
          <a:xfrm>
            <a:off x="16916400" y="9072685"/>
            <a:ext cx="1733550" cy="954107"/>
          </a:xfrm>
          <a:prstGeom prst="rect">
            <a:avLst/>
          </a:prstGeom>
        </p:spPr>
        <p:txBody>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6D9BEB"/>
                </a:solidFill>
                <a:effectLst/>
                <a:uLnTx/>
                <a:uFillTx/>
                <a:latin typeface="Century Gothic" panose="020F0302020204030204"/>
                <a:ea typeface="+mn-ea"/>
                <a:cs typeface="+mn-cs"/>
              </a:rPr>
              <a:t>page</a:t>
            </a:r>
          </a:p>
          <a:p>
            <a:pPr marL="0" marR="0" lvl="0" indent="0" algn="l" defTabSz="1371600" rtl="0" eaLnBrk="1" fontAlgn="auto" latinLnBrk="0" hangingPunct="1">
              <a:lnSpc>
                <a:spcPct val="100000"/>
              </a:lnSpc>
              <a:spcBef>
                <a:spcPts val="0"/>
              </a:spcBef>
              <a:spcAft>
                <a:spcPts val="0"/>
              </a:spcAft>
              <a:buClrTx/>
              <a:buSzTx/>
              <a:buFontTx/>
              <a:buNone/>
              <a:tabLst/>
              <a:defRPr/>
            </a:pPr>
            <a:fld id="{37D409AB-2201-4E18-8A34-C31753AD9B06}" type="slidenum">
              <a:rPr kumimoji="0" sz="2700" b="1" i="0" u="none" strike="noStrike" kern="1200" cap="none" spc="0" normalizeH="0" baseline="0" noProof="0" smtClean="0">
                <a:ln>
                  <a:noFill/>
                </a:ln>
                <a:solidFill>
                  <a:srgbClr val="6D9BEB"/>
                </a:solidFill>
                <a:effectLst/>
                <a:uLnTx/>
                <a:uFillTx/>
                <a:latin typeface="Century Gothic" panose="020F0302020204030204"/>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55</a:t>
            </a:fld>
            <a:endParaRPr kumimoji="0" sz="2700" b="1" i="0" u="none" strike="noStrike" kern="1200" cap="none" spc="0" normalizeH="0" baseline="0" noProof="0" dirty="0">
              <a:ln>
                <a:noFill/>
              </a:ln>
              <a:solidFill>
                <a:srgbClr val="6D9BEB"/>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2799400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81700" y="4589502"/>
            <a:ext cx="6324600" cy="1107996"/>
          </a:xfrm>
          <a:prstGeom prst="rect">
            <a:avLst/>
          </a:prstGeom>
          <a:noFill/>
        </p:spPr>
        <p:txBody>
          <a:bodyPr wrap="square" rtlCol="0">
            <a:spAutoFit/>
          </a:bodyPr>
          <a:lstStyle/>
          <a:p>
            <a:pPr algn="ctr"/>
            <a:r>
              <a:rPr lang="en-US" sz="6600" b="1" dirty="0">
                <a:solidFill>
                  <a:schemeClr val="accent1"/>
                </a:solidFill>
                <a:ea typeface="Lato Semibold" panose="020F0502020204030203" pitchFamily="34" charset="0"/>
                <a:cs typeface="Lato Semibold" panose="020F0502020204030203" pitchFamily="34" charset="0"/>
              </a:rPr>
              <a:t>Thank</a:t>
            </a:r>
            <a:r>
              <a:rPr lang="en-US" sz="6600" b="1" dirty="0">
                <a:ea typeface="Lato Semibold" panose="020F0502020204030203" pitchFamily="34" charset="0"/>
                <a:cs typeface="Lato Semibold" panose="020F0502020204030203" pitchFamily="34" charset="0"/>
              </a:rPr>
              <a:t> </a:t>
            </a:r>
            <a:r>
              <a:rPr lang="en-US" sz="6600" b="1" dirty="0">
                <a:solidFill>
                  <a:schemeClr val="bg1"/>
                </a:solidFill>
                <a:ea typeface="Lato Semibold" panose="020F0502020204030203" pitchFamily="34" charset="0"/>
                <a:cs typeface="Lato Semibold" panose="020F0502020204030203" pitchFamily="34" charset="0"/>
              </a:rPr>
              <a:t>You</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6156325" y="4457700"/>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1445875" y="5143500"/>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6156325" y="6218536"/>
            <a:ext cx="6001964" cy="1754326"/>
          </a:xfrm>
          <a:prstGeom prst="rect">
            <a:avLst/>
          </a:prstGeom>
          <a:noFill/>
        </p:spPr>
        <p:txBody>
          <a:bodyPr wrap="none" rtlCol="0">
            <a:spAutoFit/>
          </a:bodyPr>
          <a:lstStyle/>
          <a:p>
            <a:pPr algn="ctr"/>
            <a:r>
              <a:rPr lang="en-US" dirty="0">
                <a:solidFill>
                  <a:schemeClr val="accent1"/>
                </a:solidFill>
              </a:rPr>
              <a:t>This presentation can be found on </a:t>
            </a:r>
          </a:p>
          <a:p>
            <a:pPr algn="ctr"/>
            <a:r>
              <a:rPr lang="en-US" dirty="0">
                <a:solidFill>
                  <a:schemeClr val="accent1"/>
                </a:solidFill>
              </a:rPr>
              <a:t>www.car.org/marketdata</a:t>
            </a:r>
          </a:p>
          <a:p>
            <a:pPr algn="ctr"/>
            <a:r>
              <a:rPr lang="en-US" dirty="0">
                <a:solidFill>
                  <a:schemeClr val="accent1"/>
                </a:solidFill>
              </a:rPr>
              <a:t> Speeches &amp; Presentations</a:t>
            </a:r>
          </a:p>
          <a:p>
            <a:pPr algn="ctr"/>
            <a:r>
              <a:rPr lang="en-US" dirty="0">
                <a:solidFill>
                  <a:schemeClr val="accent1"/>
                </a:solidFill>
              </a:rPr>
              <a:t>jordanl@car.org</a:t>
            </a:r>
          </a:p>
        </p:txBody>
      </p:sp>
    </p:spTree>
    <p:extLst>
      <p:ext uri="{BB962C8B-B14F-4D97-AF65-F5344CB8AC3E}">
        <p14:creationId xmlns:p14="http://schemas.microsoft.com/office/powerpoint/2010/main" val="69434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D9A7-F030-458B-8368-9D548B5EAEB5}"/>
              </a:ext>
            </a:extLst>
          </p:cNvPr>
          <p:cNvSpPr>
            <a:spLocks noGrp="1"/>
          </p:cNvSpPr>
          <p:nvPr>
            <p:ph type="title"/>
          </p:nvPr>
        </p:nvSpPr>
        <p:spPr/>
        <p:txBody>
          <a:bodyPr/>
          <a:lstStyle/>
          <a:p>
            <a:r>
              <a:rPr lang="en-US" dirty="0"/>
              <a:t>Bigger hole to climb out of…</a:t>
            </a:r>
          </a:p>
        </p:txBody>
      </p:sp>
      <p:graphicFrame>
        <p:nvGraphicFramePr>
          <p:cNvPr id="5" name="Chart 4">
            <a:extLst>
              <a:ext uri="{FF2B5EF4-FFF2-40B4-BE49-F238E27FC236}">
                <a16:creationId xmlns:a16="http://schemas.microsoft.com/office/drawing/2014/main" id="{3C0792F5-FBA8-4C70-A4A5-1980BA9F98CD}"/>
              </a:ext>
            </a:extLst>
          </p:cNvPr>
          <p:cNvGraphicFramePr/>
          <p:nvPr/>
        </p:nvGraphicFramePr>
        <p:xfrm>
          <a:off x="685800" y="2247900"/>
          <a:ext cx="16764000" cy="6959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287FDE13-8F8A-4716-B38C-69198CD59855}"/>
              </a:ext>
            </a:extLst>
          </p:cNvPr>
          <p:cNvSpPr txBox="1">
            <a:spLocks/>
          </p:cNvSpPr>
          <p:nvPr/>
        </p:nvSpPr>
        <p:spPr>
          <a:xfrm>
            <a:off x="9296400" y="809737"/>
            <a:ext cx="8267700" cy="715581"/>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accent1"/>
                </a:solidFill>
                <a:latin typeface="+mn-lt"/>
                <a:ea typeface="Roboto Condensed" panose="02000000000000000000" pitchFamily="2" charset="0"/>
                <a:cs typeface="+mn-cs"/>
              </a:defRPr>
            </a:lvl1pPr>
          </a:lstStyle>
          <a:p>
            <a:r>
              <a:rPr lang="en-US" dirty="0">
                <a:solidFill>
                  <a:schemeClr val="bg1"/>
                </a:solidFill>
              </a:rPr>
              <a:t>but growing faster now</a:t>
            </a:r>
          </a:p>
        </p:txBody>
      </p:sp>
    </p:spTree>
    <p:extLst>
      <p:ext uri="{BB962C8B-B14F-4D97-AF65-F5344CB8AC3E}">
        <p14:creationId xmlns:p14="http://schemas.microsoft.com/office/powerpoint/2010/main" val="4343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64603" y="4081671"/>
            <a:ext cx="13358798" cy="2123658"/>
          </a:xfrm>
          <a:prstGeom prst="rect">
            <a:avLst/>
          </a:prstGeom>
          <a:noFill/>
        </p:spPr>
        <p:txBody>
          <a:bodyPr wrap="square" rtlCol="0">
            <a:spAutoFit/>
          </a:bodyPr>
          <a:lstStyle/>
          <a:p>
            <a:pPr algn="ctr"/>
            <a:r>
              <a:rPr lang="en-US" sz="6600" b="1" dirty="0">
                <a:solidFill>
                  <a:schemeClr val="accent1"/>
                </a:solidFill>
                <a:ea typeface="Lato Semibold" panose="020F0502020204030203" pitchFamily="34" charset="0"/>
                <a:cs typeface="Lato Semibold" panose="020F0502020204030203" pitchFamily="34" charset="0"/>
              </a:rPr>
              <a:t>Renewed Passion</a:t>
            </a:r>
          </a:p>
          <a:p>
            <a:pPr algn="ctr"/>
            <a:r>
              <a:rPr lang="en-US" sz="6600" b="1" dirty="0">
                <a:solidFill>
                  <a:schemeClr val="bg1"/>
                </a:solidFill>
                <a:ea typeface="Lato Semibold" panose="020F0502020204030203" pitchFamily="34" charset="0"/>
                <a:cs typeface="Lato Semibold" panose="020F0502020204030203" pitchFamily="34" charset="0"/>
              </a:rPr>
              <a:t>For Homeownership</a:t>
            </a:r>
            <a:endParaRPr lang="ru-RU" sz="6600" b="1" dirty="0">
              <a:solidFill>
                <a:schemeClr val="bg1"/>
              </a:solidFill>
              <a:ea typeface="Lato Semibold" panose="020F0502020204030203" pitchFamily="34" charset="0"/>
              <a:cs typeface="Lato Semibold" panose="020F0502020204030203" pitchFamily="34" charset="0"/>
            </a:endParaRPr>
          </a:p>
        </p:txBody>
      </p:sp>
      <p:grpSp>
        <p:nvGrpSpPr>
          <p:cNvPr id="4" name="Group 3"/>
          <p:cNvGrpSpPr/>
          <p:nvPr/>
        </p:nvGrpSpPr>
        <p:grpSpPr>
          <a:xfrm>
            <a:off x="4572000" y="3738771"/>
            <a:ext cx="685800" cy="685800"/>
            <a:chOff x="6324600" y="4114799"/>
            <a:chExt cx="685800" cy="685800"/>
          </a:xfrm>
        </p:grpSpPr>
        <p:cxnSp>
          <p:nvCxnSpPr>
            <p:cNvPr id="6" name="Straight Connector 5"/>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rot="10800000">
            <a:off x="13258800" y="5862429"/>
            <a:ext cx="685800" cy="685800"/>
            <a:chOff x="6324600" y="4114799"/>
            <a:chExt cx="685800" cy="685800"/>
          </a:xfrm>
        </p:grpSpPr>
        <p:cxnSp>
          <p:nvCxnSpPr>
            <p:cNvPr id="9" name="Straight Connector 8"/>
            <p:cNvCxnSpPr/>
            <p:nvPr/>
          </p:nvCxnSpPr>
          <p:spPr>
            <a:xfrm flipV="1">
              <a:off x="6324600" y="4114799"/>
              <a:ext cx="0" cy="68580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4114799"/>
              <a:ext cx="685800" cy="0"/>
            </a:xfrm>
            <a:prstGeom prst="line">
              <a:avLst/>
            </a:prstGeom>
            <a:ln w="38100" cap="sq">
              <a:solidFill>
                <a:schemeClr val="accent2"/>
              </a:solidFill>
              <a:beve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4987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26" y="809737"/>
            <a:ext cx="15024974" cy="715581"/>
          </a:xfrm>
        </p:spPr>
        <p:txBody>
          <a:bodyPr>
            <a:noAutofit/>
          </a:bodyPr>
          <a:lstStyle/>
          <a:p>
            <a:pPr algn="l"/>
            <a:r>
              <a:rPr lang="en-US" dirty="0">
                <a:solidFill>
                  <a:schemeClr val="bg1"/>
                </a:solidFill>
              </a:rPr>
              <a:t>First-time buyers </a:t>
            </a:r>
            <a:r>
              <a:rPr lang="en-US" dirty="0"/>
              <a:t>still near decade-highs</a:t>
            </a:r>
          </a:p>
        </p:txBody>
      </p:sp>
      <p:graphicFrame>
        <p:nvGraphicFramePr>
          <p:cNvPr id="5" name="Chart 4"/>
          <p:cNvGraphicFramePr/>
          <p:nvPr/>
        </p:nvGraphicFramePr>
        <p:xfrm>
          <a:off x="5105400" y="1943100"/>
          <a:ext cx="12117608" cy="70866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2">
            <a:extLst>
              <a:ext uri="{FF2B5EF4-FFF2-40B4-BE49-F238E27FC236}">
                <a16:creationId xmlns:a16="http://schemas.microsoft.com/office/drawing/2014/main" id="{E57395C6-101F-4FAB-943F-11D1A8209D68}"/>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a:t>
            </a:r>
            <a:r>
              <a:rPr lang="en-US" sz="1800" dirty="0">
                <a:solidFill>
                  <a:schemeClr val="accent1"/>
                </a:solidFill>
              </a:rPr>
              <a:t>2021 Housing Market Survey</a:t>
            </a:r>
            <a:endParaRPr lang="en-US" sz="1800" dirty="0">
              <a:solidFill>
                <a:schemeClr val="accent1"/>
              </a:solidFill>
              <a:latin typeface="Century Gothic" panose="020B0502020202020204" pitchFamily="34" charset="0"/>
            </a:endParaRPr>
          </a:p>
          <a:p>
            <a:pPr defTabSz="914354"/>
            <a:r>
              <a:rPr lang="en-US" sz="1800" dirty="0">
                <a:solidFill>
                  <a:schemeClr val="accent1"/>
                </a:solidFill>
                <a:latin typeface="Century Gothic" panose="020B0502020202020204" pitchFamily="34" charset="0"/>
              </a:rPr>
              <a:t>SOURCE: </a:t>
            </a:r>
            <a:r>
              <a:rPr lang="en-US" sz="1800" dirty="0">
                <a:solidFill>
                  <a:schemeClr val="accent1"/>
                </a:solidFill>
              </a:rPr>
              <a:t>CALIFORNIA ASSOCIATION OF REALTORS® </a:t>
            </a:r>
          </a:p>
        </p:txBody>
      </p:sp>
      <p:sp>
        <p:nvSpPr>
          <p:cNvPr id="7" name="Slide Number Placeholder 2">
            <a:extLst>
              <a:ext uri="{FF2B5EF4-FFF2-40B4-BE49-F238E27FC236}">
                <a16:creationId xmlns:a16="http://schemas.microsoft.com/office/drawing/2014/main" id="{A9EE2097-EF2D-4BB8-8435-4E1943D0B160}"/>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8</a:t>
            </a:fld>
            <a:endParaRPr dirty="0"/>
          </a:p>
        </p:txBody>
      </p:sp>
      <p:pic>
        <p:nvPicPr>
          <p:cNvPr id="8" name="Graphic 7" descr="Group success">
            <a:extLst>
              <a:ext uri="{FF2B5EF4-FFF2-40B4-BE49-F238E27FC236}">
                <a16:creationId xmlns:a16="http://schemas.microsoft.com/office/drawing/2014/main" id="{13D66A46-D5A5-48E2-826A-BFF689D087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7000" y="5791200"/>
            <a:ext cx="2057400" cy="2057400"/>
          </a:xfrm>
          <a:prstGeom prst="rect">
            <a:avLst/>
          </a:prstGeom>
        </p:spPr>
      </p:pic>
      <p:pic>
        <p:nvPicPr>
          <p:cNvPr id="10" name="Graphic 9" descr="Home">
            <a:extLst>
              <a:ext uri="{FF2B5EF4-FFF2-40B4-BE49-F238E27FC236}">
                <a16:creationId xmlns:a16="http://schemas.microsoft.com/office/drawing/2014/main" id="{ED66D762-D8B5-46C1-AC74-196E610F339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8500" y="4876800"/>
            <a:ext cx="914400" cy="914400"/>
          </a:xfrm>
          <a:prstGeom prst="rect">
            <a:avLst/>
          </a:prstGeom>
        </p:spPr>
      </p:pic>
      <p:grpSp>
        <p:nvGrpSpPr>
          <p:cNvPr id="14" name="Group 13">
            <a:extLst>
              <a:ext uri="{FF2B5EF4-FFF2-40B4-BE49-F238E27FC236}">
                <a16:creationId xmlns:a16="http://schemas.microsoft.com/office/drawing/2014/main" id="{E7B91239-7D93-4C48-93A5-E13E9D7B01E7}"/>
              </a:ext>
            </a:extLst>
          </p:cNvPr>
          <p:cNvGrpSpPr/>
          <p:nvPr/>
        </p:nvGrpSpPr>
        <p:grpSpPr>
          <a:xfrm>
            <a:off x="3295650" y="3811317"/>
            <a:ext cx="800100" cy="800100"/>
            <a:chOff x="3810000" y="3505199"/>
            <a:chExt cx="800100" cy="800100"/>
          </a:xfrm>
        </p:grpSpPr>
        <p:sp>
          <p:nvSpPr>
            <p:cNvPr id="12" name="Oval 11">
              <a:extLst>
                <a:ext uri="{FF2B5EF4-FFF2-40B4-BE49-F238E27FC236}">
                  <a16:creationId xmlns:a16="http://schemas.microsoft.com/office/drawing/2014/main" id="{5CE9EFCC-A0B8-4D98-9EB6-453310D2D178}"/>
                </a:ext>
              </a:extLst>
            </p:cNvPr>
            <p:cNvSpPr/>
            <p:nvPr/>
          </p:nvSpPr>
          <p:spPr>
            <a:xfrm>
              <a:off x="3810000" y="3505199"/>
              <a:ext cx="800100" cy="800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3E213915-7A08-4AC2-8B36-884EB6C55214}"/>
                </a:ext>
              </a:extLst>
            </p:cNvPr>
            <p:cNvSpPr txBox="1">
              <a:spLocks/>
            </p:cNvSpPr>
            <p:nvPr/>
          </p:nvSpPr>
          <p:spPr>
            <a:xfrm>
              <a:off x="3962400" y="3605211"/>
              <a:ext cx="443626" cy="700088"/>
            </a:xfrm>
            <a:prstGeom prst="rect">
              <a:avLst/>
            </a:prstGeom>
            <a:noFill/>
          </p:spPr>
          <p:txBody>
            <a:bodyPr wrap="square" rtlCol="0">
              <a:noAutofit/>
            </a:bodyPr>
            <a:lstStyle>
              <a:lvl1pPr algn="l" defTabSz="1371600" rtl="0" eaLnBrk="1" latinLnBrk="0" hangingPunct="1">
                <a:lnSpc>
                  <a:spcPct val="90000"/>
                </a:lnSpc>
                <a:spcBef>
                  <a:spcPct val="0"/>
                </a:spcBef>
                <a:buNone/>
                <a:defRPr lang="uk-UA" sz="4500" b="1" kern="1200">
                  <a:solidFill>
                    <a:schemeClr val="accent1"/>
                  </a:solidFill>
                  <a:latin typeface="+mn-lt"/>
                  <a:ea typeface="Roboto Condensed" panose="02000000000000000000" pitchFamily="2" charset="0"/>
                  <a:cs typeface="+mn-cs"/>
                </a:defRPr>
              </a:lvl1pPr>
            </a:lstStyle>
            <a:p>
              <a:r>
                <a:rPr lang="en-US" dirty="0">
                  <a:solidFill>
                    <a:schemeClr val="tx1"/>
                  </a:solidFill>
                </a:rPr>
                <a:t>1</a:t>
              </a:r>
            </a:p>
          </p:txBody>
        </p:sp>
      </p:grpSp>
    </p:spTree>
    <p:extLst>
      <p:ext uri="{BB962C8B-B14F-4D97-AF65-F5344CB8AC3E}">
        <p14:creationId xmlns:p14="http://schemas.microsoft.com/office/powerpoint/2010/main" val="297107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58025" y="809737"/>
            <a:ext cx="16167975" cy="715581"/>
          </a:xfrm>
          <a:noFill/>
        </p:spPr>
        <p:txBody>
          <a:bodyPr>
            <a:noAutofit/>
          </a:bodyPr>
          <a:lstStyle/>
          <a:p>
            <a:r>
              <a:rPr lang="en-US" dirty="0">
                <a:cs typeface="Arial" charset="0"/>
              </a:rPr>
              <a:t>Share of 2</a:t>
            </a:r>
            <a:r>
              <a:rPr lang="en-US" baseline="30000" dirty="0">
                <a:cs typeface="Arial" charset="0"/>
              </a:rPr>
              <a:t>nd</a:t>
            </a:r>
            <a:r>
              <a:rPr lang="en-US" dirty="0">
                <a:cs typeface="Arial" charset="0"/>
              </a:rPr>
              <a:t>/vacation home buying </a:t>
            </a:r>
            <a:r>
              <a:rPr lang="en-US" dirty="0">
                <a:solidFill>
                  <a:schemeClr val="bg1"/>
                </a:solidFill>
                <a:cs typeface="Arial" charset="0"/>
              </a:rPr>
              <a:t>highest since 2012</a:t>
            </a:r>
          </a:p>
        </p:txBody>
      </p:sp>
      <p:graphicFrame>
        <p:nvGraphicFramePr>
          <p:cNvPr id="13" name="Content Placeholder 1"/>
          <p:cNvGraphicFramePr>
            <a:graphicFrameLocks/>
          </p:cNvGraphicFramePr>
          <p:nvPr/>
        </p:nvGraphicFramePr>
        <p:xfrm>
          <a:off x="702965" y="2626626"/>
          <a:ext cx="10269835" cy="6140790"/>
        </p:xfrm>
        <a:graphic>
          <a:graphicData uri="http://schemas.openxmlformats.org/drawingml/2006/chart">
            <c:chart xmlns:c="http://schemas.openxmlformats.org/drawingml/2006/chart" xmlns:r="http://schemas.openxmlformats.org/officeDocument/2006/relationships" r:id="rId3"/>
          </a:graphicData>
        </a:graphic>
      </p:graphicFrame>
      <p:sp>
        <p:nvSpPr>
          <p:cNvPr id="12" name="Slide Number Placeholder 2">
            <a:extLst>
              <a:ext uri="{FF2B5EF4-FFF2-40B4-BE49-F238E27FC236}">
                <a16:creationId xmlns:a16="http://schemas.microsoft.com/office/drawing/2014/main" id="{54A7E22D-0F71-4983-A918-2662E3A8DF43}"/>
              </a:ext>
            </a:extLst>
          </p:cNvPr>
          <p:cNvSpPr txBox="1">
            <a:spLocks/>
          </p:cNvSpPr>
          <p:nvPr/>
        </p:nvSpPr>
        <p:spPr>
          <a:xfrm>
            <a:off x="9906000" y="9226572"/>
            <a:ext cx="6400800" cy="646331"/>
          </a:xfrm>
          <a:prstGeom prst="rect">
            <a:avLst/>
          </a:prstGeom>
          <a:noFill/>
        </p:spPr>
        <p:txBody>
          <a:bodyPr vert="horz" wrap="square" lIns="91440" tIns="45720" rIns="91440" bIns="45720" rtlCol="0" anchor="ctr">
            <a:spAutoFit/>
          </a:bodyPr>
          <a:lstStyle>
            <a:defPPr>
              <a:defRPr lang="uk-UA"/>
            </a:defPPr>
            <a:lvl1pPr marL="0" algn="r" defTabSz="1371600" rtl="0" eaLnBrk="1" latinLnBrk="0" hangingPunct="1">
              <a:defRPr lang="uk-UA" sz="2800" b="1" kern="1200" smtClean="0">
                <a:solidFill>
                  <a:schemeClr val="accent3"/>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54"/>
            <a:r>
              <a:rPr lang="en-US" sz="1800" dirty="0">
                <a:solidFill>
                  <a:schemeClr val="accent1"/>
                </a:solidFill>
                <a:latin typeface="Century Gothic" panose="020B0502020202020204" pitchFamily="34" charset="0"/>
              </a:rPr>
              <a:t>SERIES: </a:t>
            </a:r>
            <a:r>
              <a:rPr lang="en-US" sz="1800" dirty="0">
                <a:solidFill>
                  <a:schemeClr val="accent1"/>
                </a:solidFill>
              </a:rPr>
              <a:t>2021 Housing Market Survey</a:t>
            </a:r>
            <a:endParaRPr lang="en-US" sz="1800" dirty="0">
              <a:solidFill>
                <a:schemeClr val="accent1"/>
              </a:solidFill>
              <a:latin typeface="Century Gothic" panose="020B0502020202020204" pitchFamily="34" charset="0"/>
            </a:endParaRPr>
          </a:p>
          <a:p>
            <a:pPr defTabSz="914354"/>
            <a:r>
              <a:rPr lang="en-US" sz="1800" dirty="0">
                <a:solidFill>
                  <a:schemeClr val="accent1"/>
                </a:solidFill>
                <a:latin typeface="Century Gothic" panose="020B0502020202020204" pitchFamily="34" charset="0"/>
              </a:rPr>
              <a:t>SOURCE: </a:t>
            </a:r>
            <a:r>
              <a:rPr lang="en-US" sz="1800" dirty="0">
                <a:solidFill>
                  <a:schemeClr val="accent1"/>
                </a:solidFill>
              </a:rPr>
              <a:t>CALIFORNIA ASSOCIATION OF REALTORS® </a:t>
            </a:r>
          </a:p>
        </p:txBody>
      </p:sp>
      <p:sp>
        <p:nvSpPr>
          <p:cNvPr id="14" name="Slide Number Placeholder 2">
            <a:extLst>
              <a:ext uri="{FF2B5EF4-FFF2-40B4-BE49-F238E27FC236}">
                <a16:creationId xmlns:a16="http://schemas.microsoft.com/office/drawing/2014/main" id="{B7D98570-E961-4418-A75E-2D9207ECBD85}"/>
              </a:ext>
            </a:extLst>
          </p:cNvPr>
          <p:cNvSpPr>
            <a:spLocks noGrp="1"/>
          </p:cNvSpPr>
          <p:nvPr>
            <p:ph type="sldNum" sz="quarter" idx="10"/>
          </p:nvPr>
        </p:nvSpPr>
        <p:spPr>
          <a:xfrm>
            <a:off x="16916400" y="9072685"/>
            <a:ext cx="1733550" cy="954107"/>
          </a:xfrm>
        </p:spPr>
        <p:txBody>
          <a:bodyPr/>
          <a:lstStyle/>
          <a:p>
            <a:pPr algn="l"/>
            <a:r>
              <a:rPr lang="en-US" dirty="0"/>
              <a:t>page</a:t>
            </a:r>
          </a:p>
          <a:p>
            <a:pPr algn="l"/>
            <a:fld id="{37D409AB-2201-4E18-8A34-C31753AD9B06}" type="slidenum">
              <a:rPr smtClean="0"/>
              <a:pPr algn="l"/>
              <a:t>9</a:t>
            </a:fld>
            <a:endParaRPr dirty="0"/>
          </a:p>
        </p:txBody>
      </p:sp>
      <p:sp>
        <p:nvSpPr>
          <p:cNvPr id="2" name="AutoShape 2" descr="Seaside Vacation Vector. Travel Items On The Beach. Royalty Free Cliparts,  Vectors, And Stock Illustration. Image 95517006.">
            <a:extLst>
              <a:ext uri="{FF2B5EF4-FFF2-40B4-BE49-F238E27FC236}">
                <a16:creationId xmlns:a16="http://schemas.microsoft.com/office/drawing/2014/main" id="{045B8FC3-2D6D-4772-8F86-E950150DFE04}"/>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8ACEE420-C8C1-49B6-ABF4-C477647BE055}"/>
              </a:ext>
            </a:extLst>
          </p:cNvPr>
          <p:cNvPicPr>
            <a:picLocks noChangeAspect="1"/>
          </p:cNvPicPr>
          <p:nvPr/>
        </p:nvPicPr>
        <p:blipFill>
          <a:blip r:embed="rId4"/>
          <a:stretch>
            <a:fillRect/>
          </a:stretch>
        </p:blipFill>
        <p:spPr>
          <a:xfrm>
            <a:off x="11448764" y="3294459"/>
            <a:ext cx="6250488" cy="4002881"/>
          </a:xfrm>
          <a:prstGeom prst="rect">
            <a:avLst/>
          </a:prstGeom>
        </p:spPr>
      </p:pic>
    </p:spTree>
    <p:extLst>
      <p:ext uri="{BB962C8B-B14F-4D97-AF65-F5344CB8AC3E}">
        <p14:creationId xmlns:p14="http://schemas.microsoft.com/office/powerpoint/2010/main" val="4186630928"/>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32C6E"/>
      </a:dk2>
      <a:lt2>
        <a:srgbClr val="E7E6E6"/>
      </a:lt2>
      <a:accent1>
        <a:srgbClr val="6D9BEB"/>
      </a:accent1>
      <a:accent2>
        <a:srgbClr val="B6CDF6"/>
      </a:accent2>
      <a:accent3>
        <a:srgbClr val="3AC9BB"/>
      </a:accent3>
      <a:accent4>
        <a:srgbClr val="9DE4DE"/>
      </a:accent4>
      <a:accent5>
        <a:srgbClr val="FFA605"/>
      </a:accent5>
      <a:accent6>
        <a:srgbClr val="FFD281"/>
      </a:accent6>
      <a:hlink>
        <a:srgbClr val="EE484A"/>
      </a:hlink>
      <a:folHlink>
        <a:srgbClr val="F4A4A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16931</TotalTime>
  <Words>2006</Words>
  <Application>Microsoft Office PowerPoint</Application>
  <PresentationFormat>Custom</PresentationFormat>
  <Paragraphs>508</Paragraphs>
  <Slides>56</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Arial Unicode MS</vt:lpstr>
      <vt:lpstr>Calibri</vt:lpstr>
      <vt:lpstr>Century Gothic</vt:lpstr>
      <vt:lpstr>Times New Roman</vt:lpstr>
      <vt:lpstr>Office Theme</vt:lpstr>
      <vt:lpstr>PowerPoint Presentation</vt:lpstr>
      <vt:lpstr>Tempered optimism amidst increasing headwinds</vt:lpstr>
      <vt:lpstr>Resort markets hit particularly hard by the lockdown</vt:lpstr>
      <vt:lpstr>Broad-based jobs recovery thus far—even resort areas</vt:lpstr>
      <vt:lpstr>California continues to make economic progress</vt:lpstr>
      <vt:lpstr>Bigger hole to climb out of…</vt:lpstr>
      <vt:lpstr>PowerPoint Presentation</vt:lpstr>
      <vt:lpstr>First-time buyers still near decade-highs</vt:lpstr>
      <vt:lpstr>Share of 2nd/vacation home buying highest since 2012</vt:lpstr>
      <vt:lpstr>Homeownership rate finally shows some progress</vt:lpstr>
      <vt:lpstr>2021 was the best year for home sales in a decade</vt:lpstr>
      <vt:lpstr>Locally, we were punching above our weight last year</vt:lpstr>
      <vt:lpstr>Sales rise from year-end, despite increase in rates </vt:lpstr>
      <vt:lpstr>Median home price rose to new record highs</vt:lpstr>
      <vt:lpstr>Prices have risen substantially in Alameda County as well</vt:lpstr>
      <vt:lpstr>Fierce competition, and not just on price</vt:lpstr>
      <vt:lpstr>Local market even more competitive than rest of CA</vt:lpstr>
      <vt:lpstr>More buyers paying all cash due to market competition</vt:lpstr>
      <vt:lpstr>PowerPoint Presentation</vt:lpstr>
      <vt:lpstr>Investor share bounced back last year</vt:lpstr>
      <vt:lpstr>International buyers bounced as well</vt:lpstr>
      <vt:lpstr>Size of home starting to normalize as well</vt:lpstr>
      <vt:lpstr>Top-end of the market growth subsided</vt:lpstr>
      <vt:lpstr>$1 million and up no longer widening the gap</vt:lpstr>
      <vt:lpstr>Core markets punching above their weight</vt:lpstr>
      <vt:lpstr>Not just an artifact of the data—high levels of closed sales</vt:lpstr>
      <vt:lpstr>Similar giveback in the local market after strong 2021</vt:lpstr>
      <vt:lpstr>PowerPoint Presentation</vt:lpstr>
      <vt:lpstr>Active listings inched up only slightly from December</vt:lpstr>
      <vt:lpstr>New listings continued to drop by double-digits</vt:lpstr>
      <vt:lpstr>Especially units that regular people can actually afford</vt:lpstr>
      <vt:lpstr>Homeownership opportunities hinge on adequate supply</vt:lpstr>
      <vt:lpstr>Housing almost a pure auction mechanism</vt:lpstr>
      <vt:lpstr>Housing almost a pure auction mechanism</vt:lpstr>
      <vt:lpstr>Housing almost a pure auction mechanism</vt:lpstr>
      <vt:lpstr>Prices still on the uptrend despite seasonal lull</vt:lpstr>
      <vt:lpstr>Vast majority of California less affordable than elsewhere</vt:lpstr>
      <vt:lpstr>PowerPoint Presentation</vt:lpstr>
      <vt:lpstr>Inflation is rearing its ugly head again…</vt:lpstr>
      <vt:lpstr>Rates have been rising in response recently</vt:lpstr>
      <vt:lpstr>But even small changes in rates have a big impact</vt:lpstr>
      <vt:lpstr>Rising rates compounds the effect of rising prices</vt:lpstr>
      <vt:lpstr>Is it a good time to buy or sell?</vt:lpstr>
      <vt:lpstr>But… there’s a demand component there as well</vt:lpstr>
      <vt:lpstr>Pending sales continue to decline by double-digits</vt:lpstr>
      <vt:lpstr>Market getting slightly less competitive</vt:lpstr>
      <vt:lpstr>Share of homes sold above asking price dipped  below 60% for the third consecutive month</vt:lpstr>
      <vt:lpstr>PowerPoint Presentation</vt:lpstr>
      <vt:lpstr>And… demand is still robust by pre-crisis standards</vt:lpstr>
      <vt:lpstr>COVID numbers finally coming down for spring lull</vt:lpstr>
      <vt:lpstr>Still a tailwind for demand w/rates near historic lows</vt:lpstr>
      <vt:lpstr>We need to keep buyers’ eyes on the prize</vt:lpstr>
      <vt:lpstr>U.S. economic outlook</vt:lpstr>
      <vt:lpstr>California economic outlook</vt:lpstr>
      <vt:lpstr>California housing market outlook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jordanl@caarinc.onmicrosoft.com</dc:creator>
  <cp:lastModifiedBy>Jordan Levine</cp:lastModifiedBy>
  <cp:revision>262</cp:revision>
  <dcterms:created xsi:type="dcterms:W3CDTF">2021-02-02T16:28:34Z</dcterms:created>
  <dcterms:modified xsi:type="dcterms:W3CDTF">2022-02-23T19:50:36Z</dcterms:modified>
</cp:coreProperties>
</file>